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023" r:id="rId2"/>
    <p:sldId id="2024" r:id="rId3"/>
    <p:sldId id="2061" r:id="rId4"/>
    <p:sldId id="2058" r:id="rId5"/>
    <p:sldId id="446" r:id="rId6"/>
    <p:sldId id="2059" r:id="rId7"/>
    <p:sldId id="2072" r:id="rId8"/>
    <p:sldId id="2109" r:id="rId9"/>
    <p:sldId id="447" r:id="rId10"/>
    <p:sldId id="2073" r:id="rId11"/>
    <p:sldId id="2066" r:id="rId12"/>
    <p:sldId id="2067" r:id="rId13"/>
    <p:sldId id="2068" r:id="rId14"/>
    <p:sldId id="2074" r:id="rId15"/>
    <p:sldId id="2075" r:id="rId16"/>
    <p:sldId id="2077" r:id="rId17"/>
    <p:sldId id="448" r:id="rId18"/>
    <p:sldId id="2112" r:id="rId19"/>
    <p:sldId id="2092" r:id="rId20"/>
    <p:sldId id="2113" r:id="rId21"/>
    <p:sldId id="2108" r:id="rId22"/>
    <p:sldId id="2116" r:id="rId23"/>
    <p:sldId id="2118" r:id="rId24"/>
    <p:sldId id="2095" r:id="rId25"/>
    <p:sldId id="2098" r:id="rId26"/>
    <p:sldId id="2093" r:id="rId27"/>
    <p:sldId id="2110" r:id="rId28"/>
    <p:sldId id="2122" r:id="rId29"/>
    <p:sldId id="2086" r:id="rId30"/>
    <p:sldId id="2097" r:id="rId31"/>
    <p:sldId id="449" r:id="rId32"/>
    <p:sldId id="2115" r:id="rId33"/>
    <p:sldId id="2119" r:id="rId34"/>
    <p:sldId id="2114" r:id="rId35"/>
    <p:sldId id="2064" r:id="rId36"/>
    <p:sldId id="2111" r:id="rId37"/>
    <p:sldId id="2121" r:id="rId38"/>
    <p:sldId id="2123" r:id="rId39"/>
    <p:sldId id="2124" r:id="rId40"/>
    <p:sldId id="2090" r:id="rId41"/>
  </p:sldIdLst>
  <p:sldSz cx="12192000" cy="6858000"/>
  <p:notesSz cx="6858000" cy="9144000"/>
  <p:embeddedFontLst>
    <p:embeddedFont>
      <p:font typeface="Pretendard ExtraBold" panose="02000903000000020004" pitchFamily="2" charset="-127"/>
      <p:bold r:id="rId43"/>
    </p:embeddedFont>
    <p:embeddedFont>
      <p:font typeface="Pretendard Light" panose="02000403000000020004" pitchFamily="2" charset="-127"/>
      <p:regular r:id="rId44"/>
    </p:embeddedFont>
    <p:embeddedFont>
      <p:font typeface="Pretendard Medium" panose="02000603000000020004" pitchFamily="2" charset="-127"/>
      <p:regular r:id="rId45"/>
    </p:embeddedFont>
    <p:embeddedFont>
      <p:font typeface="Pretendard SemiBold" panose="02000703000000020004" pitchFamily="2" charset="-127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Arial Black" panose="020B0A04020102020204" pitchFamily="34" charset="0"/>
      <p:bold r:id="rId4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pos="7333">
          <p15:clr>
            <a:srgbClr val="A4A3A4"/>
          </p15:clr>
        </p15:guide>
        <p15:guide id="4" pos="733">
          <p15:clr>
            <a:srgbClr val="A4A3A4"/>
          </p15:clr>
        </p15:guide>
        <p15:guide id="5" pos="69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채원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97"/>
    <a:srgbClr val="FFFFFF"/>
    <a:srgbClr val="02D1B3"/>
    <a:srgbClr val="BFBFBF"/>
    <a:srgbClr val="1E4BC6"/>
    <a:srgbClr val="0049F0"/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F3568-F83D-42CE-958D-220309D1B0A2}" v="45" dt="2024-06-11T03:57:51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184" autoAdjust="0"/>
  </p:normalViewPr>
  <p:slideViewPr>
    <p:cSldViewPr snapToGrid="0">
      <p:cViewPr>
        <p:scale>
          <a:sx n="75" d="100"/>
          <a:sy n="75" d="100"/>
        </p:scale>
        <p:origin x="67" y="163"/>
      </p:cViewPr>
      <p:guideLst>
        <p:guide orient="horz" pos="346"/>
        <p:guide orient="horz" pos="3974"/>
        <p:guide pos="7333"/>
        <p:guide pos="733"/>
        <p:guide pos="6947"/>
      </p:guideLst>
    </p:cSldViewPr>
  </p:slideViewPr>
  <p:outlineViewPr>
    <p:cViewPr>
      <p:scale>
        <a:sx n="33" d="100"/>
        <a:sy n="33" d="100"/>
      </p:scale>
      <p:origin x="0" y="-190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66"/>
    </p:cViewPr>
  </p:sorterViewPr>
  <p:notesViewPr>
    <p:cSldViewPr snapToGrid="0">
      <p:cViewPr varScale="1">
        <p:scale>
          <a:sx n="80" d="100"/>
          <a:sy n="80" d="100"/>
        </p:scale>
        <p:origin x="40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김" userId="b2c3a0735ba1c99f" providerId="LiveId" clId="{4C0F3568-F83D-42CE-958D-220309D1B0A2}"/>
    <pc:docChg chg="undo custSel addSld modSld">
      <pc:chgData name="민서 김" userId="b2c3a0735ba1c99f" providerId="LiveId" clId="{4C0F3568-F83D-42CE-958D-220309D1B0A2}" dt="2024-06-11T03:59:09.064" v="494" actId="14100"/>
      <pc:docMkLst>
        <pc:docMk/>
      </pc:docMkLst>
      <pc:sldChg chg="modSp mod">
        <pc:chgData name="민서 김" userId="b2c3a0735ba1c99f" providerId="LiveId" clId="{4C0F3568-F83D-42CE-958D-220309D1B0A2}" dt="2024-06-10T07:52:22.943" v="299" actId="20577"/>
        <pc:sldMkLst>
          <pc:docMk/>
          <pc:sldMk cId="0" sldId="2064"/>
        </pc:sldMkLst>
        <pc:spChg chg="mod">
          <ac:chgData name="민서 김" userId="b2c3a0735ba1c99f" providerId="LiveId" clId="{4C0F3568-F83D-42CE-958D-220309D1B0A2}" dt="2024-06-10T07:52:22.943" v="299" actId="20577"/>
          <ac:spMkLst>
            <pc:docMk/>
            <pc:sldMk cId="0" sldId="2064"/>
            <ac:spMk id="8" creationId="{BDCDB5D5-E8B7-D9B0-B5BE-C94C0A051FF0}"/>
          </ac:spMkLst>
        </pc:spChg>
      </pc:sldChg>
      <pc:sldChg chg="modSp">
        <pc:chgData name="민서 김" userId="b2c3a0735ba1c99f" providerId="LiveId" clId="{4C0F3568-F83D-42CE-958D-220309D1B0A2}" dt="2024-06-09T15:22:06.715" v="198" actId="1037"/>
        <pc:sldMkLst>
          <pc:docMk/>
          <pc:sldMk cId="0" sldId="2072"/>
        </pc:sldMkLst>
        <pc:spChg chg="mod">
          <ac:chgData name="민서 김" userId="b2c3a0735ba1c99f" providerId="LiveId" clId="{4C0F3568-F83D-42CE-958D-220309D1B0A2}" dt="2024-06-09T15:22:06.715" v="198" actId="1037"/>
          <ac:spMkLst>
            <pc:docMk/>
            <pc:sldMk cId="0" sldId="2072"/>
            <ac:spMk id="26" creationId="{DBFC07F2-56C6-1F2E-E0BB-50F8B54EA1FF}"/>
          </ac:spMkLst>
        </pc:spChg>
        <pc:spChg chg="mod">
          <ac:chgData name="민서 김" userId="b2c3a0735ba1c99f" providerId="LiveId" clId="{4C0F3568-F83D-42CE-958D-220309D1B0A2}" dt="2024-06-09T15:22:06.715" v="198" actId="1037"/>
          <ac:spMkLst>
            <pc:docMk/>
            <pc:sldMk cId="0" sldId="2072"/>
            <ac:spMk id="34" creationId="{323EB8DD-0F2F-4B4F-B060-3C1238CA0EF3}"/>
          </ac:spMkLst>
        </pc:spChg>
        <pc:spChg chg="mod">
          <ac:chgData name="민서 김" userId="b2c3a0735ba1c99f" providerId="LiveId" clId="{4C0F3568-F83D-42CE-958D-220309D1B0A2}" dt="2024-06-09T15:22:06.715" v="198" actId="1037"/>
          <ac:spMkLst>
            <pc:docMk/>
            <pc:sldMk cId="0" sldId="2072"/>
            <ac:spMk id="37" creationId="{DE966E99-4D37-7827-9E70-F9039BC5F43E}"/>
          </ac:spMkLst>
        </pc:spChg>
        <pc:spChg chg="mod">
          <ac:chgData name="민서 김" userId="b2c3a0735ba1c99f" providerId="LiveId" clId="{4C0F3568-F83D-42CE-958D-220309D1B0A2}" dt="2024-06-09T15:22:06.715" v="198" actId="1037"/>
          <ac:spMkLst>
            <pc:docMk/>
            <pc:sldMk cId="0" sldId="2072"/>
            <ac:spMk id="45" creationId="{2444B769-127D-0262-6121-71972AB70821}"/>
          </ac:spMkLst>
        </pc:spChg>
        <pc:picChg chg="mod">
          <ac:chgData name="민서 김" userId="b2c3a0735ba1c99f" providerId="LiveId" clId="{4C0F3568-F83D-42CE-958D-220309D1B0A2}" dt="2024-06-09T15:22:06.715" v="198" actId="1037"/>
          <ac:picMkLst>
            <pc:docMk/>
            <pc:sldMk cId="0" sldId="2072"/>
            <ac:picMk id="16397" creationId="{11BD78F6-8B5F-C12B-B0D0-FE73449EA3E4}"/>
          </ac:picMkLst>
        </pc:picChg>
        <pc:picChg chg="mod">
          <ac:chgData name="민서 김" userId="b2c3a0735ba1c99f" providerId="LiveId" clId="{4C0F3568-F83D-42CE-958D-220309D1B0A2}" dt="2024-06-09T15:22:06.715" v="198" actId="1037"/>
          <ac:picMkLst>
            <pc:docMk/>
            <pc:sldMk cId="0" sldId="2072"/>
            <ac:picMk id="16398" creationId="{140A485C-CDC0-F20F-EA58-ADA471D8445D}"/>
          </ac:picMkLst>
        </pc:picChg>
        <pc:cxnChg chg="mod">
          <ac:chgData name="민서 김" userId="b2c3a0735ba1c99f" providerId="LiveId" clId="{4C0F3568-F83D-42CE-958D-220309D1B0A2}" dt="2024-06-09T15:22:06.715" v="198" actId="1037"/>
          <ac:cxnSpMkLst>
            <pc:docMk/>
            <pc:sldMk cId="0" sldId="2072"/>
            <ac:cxnSpMk id="29" creationId="{1B127ED2-E221-9660-AE29-05B899308D70}"/>
          </ac:cxnSpMkLst>
        </pc:cxnChg>
        <pc:cxnChg chg="mod">
          <ac:chgData name="민서 김" userId="b2c3a0735ba1c99f" providerId="LiveId" clId="{4C0F3568-F83D-42CE-958D-220309D1B0A2}" dt="2024-06-09T15:22:06.715" v="198" actId="1037"/>
          <ac:cxnSpMkLst>
            <pc:docMk/>
            <pc:sldMk cId="0" sldId="2072"/>
            <ac:cxnSpMk id="42" creationId="{32D11027-DDDE-3975-CA43-D09CC2A851B0}"/>
          </ac:cxnSpMkLst>
        </pc:cxnChg>
      </pc:sldChg>
      <pc:sldChg chg="modSp mod">
        <pc:chgData name="민서 김" userId="b2c3a0735ba1c99f" providerId="LiveId" clId="{4C0F3568-F83D-42CE-958D-220309D1B0A2}" dt="2024-06-09T15:18:26.381" v="169" actId="2710"/>
        <pc:sldMkLst>
          <pc:docMk/>
          <pc:sldMk cId="0" sldId="2086"/>
        </pc:sldMkLst>
        <pc:spChg chg="mod">
          <ac:chgData name="민서 김" userId="b2c3a0735ba1c99f" providerId="LiveId" clId="{4C0F3568-F83D-42CE-958D-220309D1B0A2}" dt="2024-06-09T15:18:26.381" v="169" actId="2710"/>
          <ac:spMkLst>
            <pc:docMk/>
            <pc:sldMk cId="0" sldId="2086"/>
            <ac:spMk id="5" creationId="{E00327B5-B480-AC11-2A01-3A0DAA4B7CF8}"/>
          </ac:spMkLst>
        </pc:spChg>
      </pc:sldChg>
      <pc:sldChg chg="modSp mod">
        <pc:chgData name="민서 김" userId="b2c3a0735ba1c99f" providerId="LiveId" clId="{4C0F3568-F83D-42CE-958D-220309D1B0A2}" dt="2024-06-09T15:24:08.670" v="251" actId="20577"/>
        <pc:sldMkLst>
          <pc:docMk/>
          <pc:sldMk cId="0" sldId="2092"/>
        </pc:sldMkLst>
        <pc:spChg chg="mod">
          <ac:chgData name="민서 김" userId="b2c3a0735ba1c99f" providerId="LiveId" clId="{4C0F3568-F83D-42CE-958D-220309D1B0A2}" dt="2024-06-09T15:24:08.670" v="251" actId="20577"/>
          <ac:spMkLst>
            <pc:docMk/>
            <pc:sldMk cId="0" sldId="2092"/>
            <ac:spMk id="30" creationId="{3750C1D0-F26B-2175-501B-1CF41DD97AA5}"/>
          </ac:spMkLst>
        </pc:spChg>
      </pc:sldChg>
      <pc:sldChg chg="modSp">
        <pc:chgData name="민서 김" userId="b2c3a0735ba1c99f" providerId="LiveId" clId="{4C0F3568-F83D-42CE-958D-220309D1B0A2}" dt="2024-06-09T15:15:27.247" v="0" actId="1076"/>
        <pc:sldMkLst>
          <pc:docMk/>
          <pc:sldMk cId="0" sldId="2095"/>
        </pc:sldMkLst>
        <pc:picChg chg="mod">
          <ac:chgData name="민서 김" userId="b2c3a0735ba1c99f" providerId="LiveId" clId="{4C0F3568-F83D-42CE-958D-220309D1B0A2}" dt="2024-06-09T15:15:27.247" v="0" actId="1076"/>
          <ac:picMkLst>
            <pc:docMk/>
            <pc:sldMk cId="0" sldId="2095"/>
            <ac:picMk id="36871" creationId="{3FDBCB17-B767-BA68-0D42-8F8C174B2069}"/>
          </ac:picMkLst>
        </pc:picChg>
      </pc:sldChg>
      <pc:sldChg chg="modSp mod">
        <pc:chgData name="민서 김" userId="b2c3a0735ba1c99f" providerId="LiveId" clId="{4C0F3568-F83D-42CE-958D-220309D1B0A2}" dt="2024-06-10T13:06:00.173" v="348" actId="20577"/>
        <pc:sldMkLst>
          <pc:docMk/>
          <pc:sldMk cId="0" sldId="2109"/>
        </pc:sldMkLst>
        <pc:spChg chg="mod">
          <ac:chgData name="민서 김" userId="b2c3a0735ba1c99f" providerId="LiveId" clId="{4C0F3568-F83D-42CE-958D-220309D1B0A2}" dt="2024-06-10T13:06:00.173" v="348" actId="20577"/>
          <ac:spMkLst>
            <pc:docMk/>
            <pc:sldMk cId="0" sldId="2109"/>
            <ac:spMk id="4" creationId="{F5835BB0-30C3-289D-C6E3-B3DF448C100D}"/>
          </ac:spMkLst>
        </pc:spChg>
        <pc:cxnChg chg="mod">
          <ac:chgData name="민서 김" userId="b2c3a0735ba1c99f" providerId="LiveId" clId="{4C0F3568-F83D-42CE-958D-220309D1B0A2}" dt="2024-06-09T15:21:49.093" v="171" actId="1076"/>
          <ac:cxnSpMkLst>
            <pc:docMk/>
            <pc:sldMk cId="0" sldId="2109"/>
            <ac:cxnSpMk id="7" creationId="{64FB6F7E-85D8-26BC-C73E-71CC1F0D2A75}"/>
          </ac:cxnSpMkLst>
        </pc:cxnChg>
        <pc:cxnChg chg="mod">
          <ac:chgData name="민서 김" userId="b2c3a0735ba1c99f" providerId="LiveId" clId="{4C0F3568-F83D-42CE-958D-220309D1B0A2}" dt="2024-06-09T15:21:49.093" v="171" actId="1076"/>
          <ac:cxnSpMkLst>
            <pc:docMk/>
            <pc:sldMk cId="0" sldId="2109"/>
            <ac:cxnSpMk id="8" creationId="{836722F5-30E4-B7F5-337A-8D0BA87852AD}"/>
          </ac:cxnSpMkLst>
        </pc:cxnChg>
      </pc:sldChg>
      <pc:sldChg chg="modSp mod">
        <pc:chgData name="민서 김" userId="b2c3a0735ba1c99f" providerId="LiveId" clId="{4C0F3568-F83D-42CE-958D-220309D1B0A2}" dt="2024-06-09T15:34:24.731" v="283" actId="20577"/>
        <pc:sldMkLst>
          <pc:docMk/>
          <pc:sldMk cId="0" sldId="2112"/>
        </pc:sldMkLst>
        <pc:spChg chg="mod">
          <ac:chgData name="민서 김" userId="b2c3a0735ba1c99f" providerId="LiveId" clId="{4C0F3568-F83D-42CE-958D-220309D1B0A2}" dt="2024-06-09T15:34:24.731" v="283" actId="20577"/>
          <ac:spMkLst>
            <pc:docMk/>
            <pc:sldMk cId="0" sldId="2112"/>
            <ac:spMk id="2" creationId="{191B05A0-23B0-F4DC-1D4A-DEC6807E3F99}"/>
          </ac:spMkLst>
        </pc:spChg>
        <pc:spChg chg="mod">
          <ac:chgData name="민서 김" userId="b2c3a0735ba1c99f" providerId="LiveId" clId="{4C0F3568-F83D-42CE-958D-220309D1B0A2}" dt="2024-06-09T15:24:00.223" v="219" actId="20577"/>
          <ac:spMkLst>
            <pc:docMk/>
            <pc:sldMk cId="0" sldId="2112"/>
            <ac:spMk id="59" creationId="{525DE896-A2EA-D340-94C9-F39EC475F719}"/>
          </ac:spMkLst>
        </pc:spChg>
      </pc:sldChg>
      <pc:sldChg chg="modSp mod">
        <pc:chgData name="민서 김" userId="b2c3a0735ba1c99f" providerId="LiveId" clId="{4C0F3568-F83D-42CE-958D-220309D1B0A2}" dt="2024-06-09T15:24:14.438" v="277" actId="20577"/>
        <pc:sldMkLst>
          <pc:docMk/>
          <pc:sldMk cId="0" sldId="2113"/>
        </pc:sldMkLst>
        <pc:spChg chg="mod">
          <ac:chgData name="민서 김" userId="b2c3a0735ba1c99f" providerId="LiveId" clId="{4C0F3568-F83D-42CE-958D-220309D1B0A2}" dt="2024-06-09T15:24:14.438" v="277" actId="20577"/>
          <ac:spMkLst>
            <pc:docMk/>
            <pc:sldMk cId="0" sldId="2113"/>
            <ac:spMk id="2" creationId="{7F7D142F-39BC-C4A3-3E06-A173D2448A33}"/>
          </ac:spMkLst>
        </pc:spChg>
      </pc:sldChg>
      <pc:sldChg chg="addSp modSp mod modAnim">
        <pc:chgData name="민서 김" userId="b2c3a0735ba1c99f" providerId="LiveId" clId="{4C0F3568-F83D-42CE-958D-220309D1B0A2}" dt="2024-06-09T15:26:02.773" v="279" actId="1076"/>
        <pc:sldMkLst>
          <pc:docMk/>
          <pc:sldMk cId="0" sldId="2119"/>
        </pc:sldMkLst>
        <pc:picChg chg="add mod">
          <ac:chgData name="민서 김" userId="b2c3a0735ba1c99f" providerId="LiveId" clId="{4C0F3568-F83D-42CE-958D-220309D1B0A2}" dt="2024-06-09T15:26:02.773" v="279" actId="1076"/>
          <ac:picMkLst>
            <pc:docMk/>
            <pc:sldMk cId="0" sldId="2119"/>
            <ac:picMk id="2" creationId="{9495C571-0B8A-D21D-4760-1138471CF8E9}"/>
          </ac:picMkLst>
        </pc:picChg>
      </pc:sldChg>
      <pc:sldChg chg="addSp delSp modSp new mod">
        <pc:chgData name="민서 김" userId="b2c3a0735ba1c99f" providerId="LiveId" clId="{4C0F3568-F83D-42CE-958D-220309D1B0A2}" dt="2024-06-11T03:52:19.721" v="432" actId="1076"/>
        <pc:sldMkLst>
          <pc:docMk/>
          <pc:sldMk cId="477096049" sldId="2123"/>
        </pc:sldMkLst>
        <pc:spChg chg="del">
          <ac:chgData name="민서 김" userId="b2c3a0735ba1c99f" providerId="LiveId" clId="{4C0F3568-F83D-42CE-958D-220309D1B0A2}" dt="2024-06-10T13:05:36.156" v="347" actId="478"/>
          <ac:spMkLst>
            <pc:docMk/>
            <pc:sldMk cId="477096049" sldId="2123"/>
            <ac:spMk id="2" creationId="{280E2BE8-FA80-EF3A-8EE0-D001B43E177E}"/>
          </ac:spMkLst>
        </pc:spChg>
        <pc:spChg chg="add mod">
          <ac:chgData name="민서 김" userId="b2c3a0735ba1c99f" providerId="LiveId" clId="{4C0F3568-F83D-42CE-958D-220309D1B0A2}" dt="2024-06-11T03:52:19.721" v="432" actId="1076"/>
          <ac:spMkLst>
            <pc:docMk/>
            <pc:sldMk cId="477096049" sldId="2123"/>
            <ac:spMk id="4" creationId="{BFD7E25D-9204-52B4-05CA-6B03156D501B}"/>
          </ac:spMkLst>
        </pc:spChg>
      </pc:sldChg>
      <pc:sldChg chg="addSp modSp new mod">
        <pc:chgData name="민서 김" userId="b2c3a0735ba1c99f" providerId="LiveId" clId="{4C0F3568-F83D-42CE-958D-220309D1B0A2}" dt="2024-06-11T03:59:09.064" v="494" actId="14100"/>
        <pc:sldMkLst>
          <pc:docMk/>
          <pc:sldMk cId="1870785587" sldId="2124"/>
        </pc:sldMkLst>
        <pc:spChg chg="add mod">
          <ac:chgData name="민서 김" userId="b2c3a0735ba1c99f" providerId="LiveId" clId="{4C0F3568-F83D-42CE-958D-220309D1B0A2}" dt="2024-06-11T03:54:24.093" v="435" actId="1076"/>
          <ac:spMkLst>
            <pc:docMk/>
            <pc:sldMk cId="1870785587" sldId="2124"/>
            <ac:spMk id="4" creationId="{ADBF5AED-BDD9-2787-DEC8-4172CFE98EF6}"/>
          </ac:spMkLst>
        </pc:spChg>
        <pc:spChg chg="add mod">
          <ac:chgData name="민서 김" userId="b2c3a0735ba1c99f" providerId="LiveId" clId="{4C0F3568-F83D-42CE-958D-220309D1B0A2}" dt="2024-06-11T03:54:57.312" v="437" actId="1076"/>
          <ac:spMkLst>
            <pc:docMk/>
            <pc:sldMk cId="1870785587" sldId="2124"/>
            <ac:spMk id="6" creationId="{8AFAFE04-DB04-B016-4B81-593205AEAF51}"/>
          </ac:spMkLst>
        </pc:spChg>
        <pc:spChg chg="add mod">
          <ac:chgData name="민서 김" userId="b2c3a0735ba1c99f" providerId="LiveId" clId="{4C0F3568-F83D-42CE-958D-220309D1B0A2}" dt="2024-06-11T03:55:20.766" v="439" actId="1076"/>
          <ac:spMkLst>
            <pc:docMk/>
            <pc:sldMk cId="1870785587" sldId="2124"/>
            <ac:spMk id="8" creationId="{5C37F1BE-D1E1-27FE-7BFD-8DD92B469AA6}"/>
          </ac:spMkLst>
        </pc:spChg>
        <pc:spChg chg="add mod">
          <ac:chgData name="민서 김" userId="b2c3a0735ba1c99f" providerId="LiveId" clId="{4C0F3568-F83D-42CE-958D-220309D1B0A2}" dt="2024-06-11T03:55:40.117" v="441" actId="1076"/>
          <ac:spMkLst>
            <pc:docMk/>
            <pc:sldMk cId="1870785587" sldId="2124"/>
            <ac:spMk id="10" creationId="{835A0230-16AF-ABF8-E020-8000E8D18428}"/>
          </ac:spMkLst>
        </pc:spChg>
        <pc:spChg chg="add mod">
          <ac:chgData name="민서 김" userId="b2c3a0735ba1c99f" providerId="LiveId" clId="{4C0F3568-F83D-42CE-958D-220309D1B0A2}" dt="2024-06-11T03:56:03.195" v="443" actId="1076"/>
          <ac:spMkLst>
            <pc:docMk/>
            <pc:sldMk cId="1870785587" sldId="2124"/>
            <ac:spMk id="12" creationId="{0D597D25-78F5-7075-2C6B-33234F4D606B}"/>
          </ac:spMkLst>
        </pc:spChg>
        <pc:spChg chg="add mod">
          <ac:chgData name="민서 김" userId="b2c3a0735ba1c99f" providerId="LiveId" clId="{4C0F3568-F83D-42CE-958D-220309D1B0A2}" dt="2024-06-11T03:56:23.900" v="445" actId="1076"/>
          <ac:spMkLst>
            <pc:docMk/>
            <pc:sldMk cId="1870785587" sldId="2124"/>
            <ac:spMk id="14" creationId="{DFE29FDD-BAF2-5520-29D1-429B56ABEC4F}"/>
          </ac:spMkLst>
        </pc:spChg>
        <pc:spChg chg="add mod">
          <ac:chgData name="민서 김" userId="b2c3a0735ba1c99f" providerId="LiveId" clId="{4C0F3568-F83D-42CE-958D-220309D1B0A2}" dt="2024-06-11T03:58:15.205" v="490" actId="5793"/>
          <ac:spMkLst>
            <pc:docMk/>
            <pc:sldMk cId="1870785587" sldId="2124"/>
            <ac:spMk id="15" creationId="{1ED1E8F8-A968-F9C8-2127-88E475421EF9}"/>
          </ac:spMkLst>
        </pc:spChg>
        <pc:graphicFrameChg chg="add mod modGraphic">
          <ac:chgData name="민서 김" userId="b2c3a0735ba1c99f" providerId="LiveId" clId="{4C0F3568-F83D-42CE-958D-220309D1B0A2}" dt="2024-06-11T03:59:05.805" v="493" actId="14100"/>
          <ac:graphicFrameMkLst>
            <pc:docMk/>
            <pc:sldMk cId="1870785587" sldId="2124"/>
            <ac:graphicFrameMk id="3" creationId="{BC6BADBC-E8F6-8C83-B08E-E29C619BA23D}"/>
          </ac:graphicFrameMkLst>
        </pc:graphicFrameChg>
        <pc:graphicFrameChg chg="add mod modGraphic">
          <ac:chgData name="민서 김" userId="b2c3a0735ba1c99f" providerId="LiveId" clId="{4C0F3568-F83D-42CE-958D-220309D1B0A2}" dt="2024-06-11T03:59:05.805" v="493" actId="14100"/>
          <ac:graphicFrameMkLst>
            <pc:docMk/>
            <pc:sldMk cId="1870785587" sldId="2124"/>
            <ac:graphicFrameMk id="5" creationId="{5F2A2183-2BBC-F8BC-D573-F30C8EB34998}"/>
          </ac:graphicFrameMkLst>
        </pc:graphicFrameChg>
        <pc:graphicFrameChg chg="add mod modGraphic">
          <ac:chgData name="민서 김" userId="b2c3a0735ba1c99f" providerId="LiveId" clId="{4C0F3568-F83D-42CE-958D-220309D1B0A2}" dt="2024-06-11T03:59:05.805" v="493" actId="14100"/>
          <ac:graphicFrameMkLst>
            <pc:docMk/>
            <pc:sldMk cId="1870785587" sldId="2124"/>
            <ac:graphicFrameMk id="7" creationId="{CD2A76F2-BE8E-3EDD-F046-8428562572B2}"/>
          </ac:graphicFrameMkLst>
        </pc:graphicFrameChg>
        <pc:graphicFrameChg chg="add mod modGraphic">
          <ac:chgData name="민서 김" userId="b2c3a0735ba1c99f" providerId="LiveId" clId="{4C0F3568-F83D-42CE-958D-220309D1B0A2}" dt="2024-06-11T03:59:09.064" v="494" actId="14100"/>
          <ac:graphicFrameMkLst>
            <pc:docMk/>
            <pc:sldMk cId="1870785587" sldId="2124"/>
            <ac:graphicFrameMk id="9" creationId="{3060D4A1-12BA-B7DD-1746-36AB9EC04F86}"/>
          </ac:graphicFrameMkLst>
        </pc:graphicFrameChg>
        <pc:graphicFrameChg chg="add mod modGraphic">
          <ac:chgData name="민서 김" userId="b2c3a0735ba1c99f" providerId="LiveId" clId="{4C0F3568-F83D-42CE-958D-220309D1B0A2}" dt="2024-06-11T03:59:09.064" v="494" actId="14100"/>
          <ac:graphicFrameMkLst>
            <pc:docMk/>
            <pc:sldMk cId="1870785587" sldId="2124"/>
            <ac:graphicFrameMk id="11" creationId="{9DBA6292-899A-85A5-D20B-6A468FCAB25E}"/>
          </ac:graphicFrameMkLst>
        </pc:graphicFrameChg>
        <pc:graphicFrameChg chg="add mod modGraphic">
          <ac:chgData name="민서 김" userId="b2c3a0735ba1c99f" providerId="LiveId" clId="{4C0F3568-F83D-42CE-958D-220309D1B0A2}" dt="2024-06-11T03:59:09.064" v="494" actId="14100"/>
          <ac:graphicFrameMkLst>
            <pc:docMk/>
            <pc:sldMk cId="1870785587" sldId="2124"/>
            <ac:graphicFrameMk id="13" creationId="{50ABA12D-7706-248D-118E-3A513CD668E0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186 815 24575,'4'-21'0,"-1"22"0,-4 14 0,0-20 0,0-2 0,0 0 0,0 1 0,-1-1 0,0 0 0,0 1 0,-3-8 0,3 11 0,0-1 0,1 0 0,-1 0 0,1 0 0,0 0 0,1 0 0,-1 0 0,1-6 0,-8-27 0,6 31 0,1 0 0,-1 0 0,1 0 0,0 0 0,0-10 0,-4-20 0,0 11 0,4 19 0,0 1 0,0 0 0,-1 0 0,1 0 0,-5-8 0,4 6 0,-1 1 0,1-1 0,0 1 0,0-1 0,1 0 0,-1-13 0,-2-9 0,-14-66 0,-12 20 0,21 56 0,1 0 0,-8-29 0,-9-76 0,24 123 0,0-1 0,1 0 0,-1 1 0,1-1 0,-1 0 0,1 1 0,0-1 0,-1 0 0,1 0 0,0 1 0,0-1 0,1 0 0,-1 0 0,0 1 0,0-1 0,1 0 0,-1 1 0,1-1 0,0 0 0,-1 1 0,1-1 0,0 1 0,0-1 0,0 1 0,0-1 0,0 1 0,0 0 0,1-1 0,-1 1 0,0 0 0,1 0 0,-1 0 0,3-1 0,0-2 0,-4 4 0,0 0 0,0 0 0,0 0 0,1 0 0,-1 0 0,0 0 0,0 0 0,0 0 0,0 0 0,0 0 0,0 0 0,0 0 0,0 0 0,0 1 0,0-1 0,0 0 0,0 0 0,0 0 0,0 0 0,0 0 0,1 0 0,-1 0 0,0 0 0,0 0 0,0 0 0,0 0 0,0 0 0,0 0 0,0 0 0,0 0 0,0 0 0,0 0 0,0 0 0,0 0 0,1 0 0,-1 0 0,0 0 0,0 0 0,0 0 0,0-1 0,0 1 0,0 0 0,0 0 0,0 0 0,0 0 0,2 17 0,8 55 0,18 20 0,-3-2 0,-23-75-1365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2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24575,'2'0'0,"0"1"0,0-1 0,1 1 0,-1-1 0,0 1 0,0 0 0,0 0 0,0 0 0,0 0 0,0 0 0,0 1 0,3 1 0,-5-2 0,1 0 0,0 0 0,0 0 0,0 0 0,0 0 0,0-1 0,0 1 0,0 0 0,0-1 0,0 1 0,0-1 0,0 1 0,0-1 0,0 0 0,1 1 0,-1-1 0,0 0 0,0 0 0,0 0 0,1 1 0,-1-2 0,0 1 0,0 0 0,0 0 0,1 0 0,-1 0 0,0-1 0,0 1 0,0-1 0,0 1 0,0-1 0,0 1 0,1-1 0,-1 1 0,0-1 0,-1 0 0,3-1 0,47-29 0,-45 27-1365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3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86 24575,'0'-4'12,"-1"0"0,1 0 0,-1 0-1,0 0 1,-1 0 0,1 0 0,-1 1-1,1-1 1,-1 0 0,-3-2 0,3 2-199,0 0 0,0 0 0,0 0 0,0 0 1,0 0-1,1-1 0,-2-6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24575,'0'-1'0,"0"0"0,3 0 0,0 2 0,0 0 0,1 2 0,0 0 0,-1 0 0,0 1 0,0-1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24575,'0'1'0,"1"1"0,0 1 0,1 1 0,1 1 0,1-1 0,0 1 0,0-2 0,0 0 0,0 1 0,-1 0 0,1 1 0,0-1 0,0 0 0,0 0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2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24575,'1'4'0,"-1"1"0,1 0 0,0 0 0,0 0 0,1-1 0,-1 1 0,1 0 0,0-1 0,3 6 0,-2-6 0,-1 0 0,0 0 0,0 1 0,0-1 0,-1 1 0,0-1 0,0 1 0,0-1 0,0 1 0,-1 5 0,1-5 0,0 1 0,0 0 0,0-1 0,1 1 0,0-1 0,0 0 0,0 1 0,5 7 0,10 26 0,18 89 0,-34-118-96,3 15 312,-4-25-259,0 1-1,0-1 0,0 1 0,0-1 1,0 1-1,0-1 0,0 1 1,0-1-1,0 1 0,0-1 1,1 0-1,-1 1 0,0-1 1,0 1-1,1-1 0,-1 0 1,0 1-1,0-1 0,1 1 1,-1-1-1,0 0 0,1 1 0,-1-1 1,1 0-1,-1 0 0,0 1 1,1-1-1,-1 0 0,1 0 1,-1 0-1,0 0 0,1 1 1,0-1-1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3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24575,'16'43'0,"-12"-27"0,0-1 0,1 1 0,0-1 0,11 19 0,-11-19-170,0 0-1,-1 0 0,-1 0 1,0 0-1,-1 0 0,0 1 1,-2 20-1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3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52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40 102 24575,'1'-3'0,"-1"0"0,0 0 0,0 0 0,0 0 0,0 0 0,-1 0 0,1 0 0,-1 0 0,1 0 0,-1 0 0,0 0 0,0 1 0,0-1 0,-1 0 0,1 0 0,-1 1 0,0-1 0,1 1 0,-1-1 0,0 1 0,-3-2 0,5 3 0,-1 1 0,1 0 0,-1-1 0,0 1 0,1-1 0,-1 1 0,1-1 0,-1 1 0,1-1 0,-1 1 0,1-1 0,0 1 0,-1-1 0,1 0 0,0 1 0,-1-1 0,1 0 0,0 1 0,0-1 0,0 0 0,0 1 0,-1-1 0,1 0 0,0 0 0,0 1 0,0-1 0,0 0 0,1 1 0,-1-1 0,0 0 0,0 1 0,1-2 0,0 1 0,0 0 0,1 0 0,-1 1 0,0-1 0,1 0 0,-1 1 0,1 0 0,-1-1 0,1 1 0,-1 0 0,1 0 0,-1-1 0,1 1 0,1 1 0,54 6 0,-33-3 0,-1-1 0,1-1 0,-1-1 0,29-1 0,-12-1 0,-40 1 0,0 0 0,1 0 0,-1 0 0,0 0 0,0-1 0,1 1 0,-1 0 0,0 0 0,0 0 0,1 0 0,-1 0 0,0 0 0,1 0 0,-1 0 0,0 1 0,0-1 0,1 0 0,-1 0 0,0 0 0,0 0 0,1 0 0,-1 0 0,0 0 0,0 1 0,1-1 0,-1 0 0,0 0 0,0 0 0,0 1 0,1-1 0,-1 0 0,0 0 0,0 0 0,0 1 0,0-1 0,0 0 0,1 1 0,-9 7 0,-19 6 0,6-11 0,15-3 0,0 1 0,0 0 0,0 0 0,0 0 0,0 1 0,-9 4 0,48 0 0,-14-3 0,-31 1 0,-32 1 0,27-7 0,-8 1 0,21 2 0,13 2 0,-67 6 0,74-19 0,-16 10 0,0 0 0,1-1 0,-1 1 0,1 0 0,-1 0 0,0 0 0,1 0 0,-1-1 0,0 1 0,0 0 0,1 0 0,-1-1 0,0 1 0,1 0 0,-1-1 0,0 1 0,0 0 0,0-1 0,1 1 0,-1 0 0,0-1 0,0 1 0,0 0 0,0-1 0,0 1 0,0 0 0,0-1 0,0 1 0,0-1 0,0 1 0,0 0 0,0-1 0,0 1 0,0 0 0,0-1 0,0 1 0,0-1 0,0 1 0,0 0 0,-1-1 0,1 1 0,0 0 0,0-1 0,0 1 0,-1 0 0,1-1 0,0 1 0,0 0 0,-1 0 0,1-1 0,0 1 0,-1 0 0,1 0 0,0 0 0,-1-1 0,1 1 0,-3-1 0,1-1 0,1 1 0,-1 0 0,0 0 0,1 0 0,-1 1 0,0-1 0,1 0 0,-1 1 0,0-1 0,0 1 0,0-1 0,1 1 0,-1 0 0,0 0 0,0 0 0,0 0 0,0 0 0,0 0 0,1 1 0,-1-1 0,0 0 0,0 1 0,0 0 0,1-1 0,-1 1 0,0 0 0,1 0 0,-1 0 0,1 0 0,-1 0 0,1 0 0,-1 0 0,1 1 0,-2 1 0,2-2 0,0 1 0,-1 0 0,1 0 0,0 0 0,0-1 0,0 1 0,0 0 0,0 0 0,1 1 0,-1-1 0,1 0 0,-1 0 0,1 0 0,0 0 0,-1 0 0,1 1 0,0-1 0,1 3 0,-1-2 0,0 0 0,0 0 0,0 0 0,0 1 0,-1-1 0,1 0 0,-1-1 0,0 1 0,0 0 0,-2 5 0,-6 3 0,4-1 0,23-8 0,8-3 0,44-8 0,-46 4 0,-4 1 0,0 1 0,0 0 0,1 1 0,25 2 0,-62 11 0,-19-1 0,13-7 0,37-1 0,1-1 0,4 0 0,0-1 0,0 0 0,-1-2 0,32-6 0,12-4 0,-52 10 0,1 1 0,-1 1 0,0 0 0,16 2 0,-67 20 0,40-22 0,0 1 0,1-1 0,-1 0 0,1 1 0,-1-1 0,1 1 0,-1-1 0,1 0 0,-1 0 0,1 1 0,-1-1 0,1 0 0,-1 0 0,1 1 0,-1-1 0,1 0 0,0 0 0,-1 0 0,1 0 0,-1 0 0,1 0 0,0 0 0,-1 0 0,1 0 0,1-1 0,20 2 0,-21-1 0,27 2 0,-23 0 0,1-2 0,-1 1 0,0-1 0,1 0 0,-1 0 0,1 0 0,5-2 0,-10 2 0,0-1 0,-1 0 0,1 1 0,0-1 0,-1 0 0,1 0 0,-1 0 0,1 0 0,-1 1 0,1-1 0,-1 0 0,1 0 0,-1 0 0,0 0 0,0 0 0,1 0 0,-1 0 0,0 0 0,0 0 0,0 0 0,0 0 0,0-1 0,-2-32 0,1 22 0,1 8 0,-1 1 0,1 0 0,0 0 0,1-1 0,-1 1 0,1 0 0,-1 0 0,1 0 0,0-1 0,0 1 0,0 0 0,3-4 0,-2 5 0,-1 1 0,1 0 0,0-1 0,0 1 0,0 0 0,0 0 0,0 0 0,0 0 0,0 1 0,1-1 0,-1 1 0,0-1 0,0 1 0,0 0 0,1-1 0,-1 1 0,0 0 0,0 1 0,3-1 0,11 1 0,-11 0 0,0 0 0,-1-1 0,1 0 0,0 0 0,8-2 0,-12 2 0,0-1 0,0 1 0,0 0 0,0-1 0,0 1 0,-1-1 0,1 1 0,0-1 0,0 0 0,0 1 0,-1-1 0,1 0 0,0 1 0,-1-1 0,1 0 0,-1 0 0,1 0 0,-1 1 0,1-1 0,-1 0 0,1 0 0,-1 0 0,0 0 0,0 0 0,1 0 0,-1 0 0,0 0 0,0 0 0,0 0 0,0 0 0,0 0 0,0-1 0,0 1 0,0-1 0,0 1 0,0 0 0,0-1 0,0 1 0,0 0 0,-1-1 0,1 1 0,0 0 0,-1-1 0,1 1 0,-1 0 0,1 0 0,-1-1 0,1 1 0,-1 0 0,0 0 0,0 0 0,0 0 0,0 0 0,0 0 0,0 0 0,-2-1 0,1 1 0,-1 0 0,0 0 0,0 1 0,0 0 0,0-1 0,0 1 0,0 0 0,-6 1 0,-4 0 0,-135-2 0,-48 2 0,80 9 0,105-10 0,7-1 0,1 0 0,-1 1 0,1 0 0,-1 0 0,1 0 0,-1 0 0,1 1 0,-1-1 0,1 1 0,0 0 0,-4 1 0,11 3 0,-3-5 0,0 0 0,0 1 0,0-1 0,0 1 0,0-1 0,0 1 0,0-1 0,-1 1 0,1 0 0,0-1 0,0 1 0,-1 0 0,1 0 0,0 0 0,-1-1 0,1 1 0,-1 0 0,1 0 0,-1 0 0,0 0 0,1 0 0,-1 0 0,0 0 0,0 0 0,0 0 0,1 0 0,-1 2 0,-4 3 0,0-1 0,0 1 0,0-1 0,-1 0 0,1 0 0,-1 0 0,0-1 0,-1 1 0,1-1 0,-1-1 0,-10 6 0,7-3 0,0-1 0,1 2 0,-13 10 0,21-17 0,0 1 0,0-1 0,0 0 0,-1 0 0,1 0 0,0 0 0,0 0 0,0 0 0,0 0 0,0 0 0,0 0 0,0 0 0,0 1 0,0-1 0,0 0 0,-1 0 0,1 0 0,0 0 0,0 0 0,0 0 0,0 1 0,0-1 0,0 0 0,0 0 0,0 0 0,0 0 0,0 0 0,0 0 0,0 1 0,0-1 0,0 0 0,0 0 0,0 0 0,0 0 0,0 0 0,0 0 0,0 1 0,1-1 0,-1 0 0,0 0 0,0 0 0,0 0 0,0 0 0,0 0 0,0 0 0,0 0 0,0 1 0,0-1 0,1 0 0,-1 0 0,0 0 0,0 0 0,0 0 0,11 1 0,14-4 0,168-50 0,-304 90 0,181-40 0,-42 0 0,-13 1 0,1 1 0,0 0 0,20 2 0,-36-1 0,-1 0 0,1 0 0,0 1 0,0-1 0,0 0 0,0 0 0,0 0 0,0 0 0,0 0 0,0 0 0,0 0 0,0 0 0,0 0 0,0 0 0,0 0 0,0 1 0,0-1 0,0 0 0,0 0 0,0 0 0,0 0 0,0 0 0,0 0 0,0 0 0,0 0 0,0 0 0,0 1 0,0-1 0,0 0 0,0 0 0,0 0 0,0 0 0,0 0 0,0 0 0,0 0 0,0 0 0,0 0 0,0 0 0,0 0 0,0 1 0,0-1 0,0 0 0,0 0 0,1 0 0,-1 0 0,0 0 0,0 0 0,0 0 0,0 0 0,0 0 0,0 0 0,0 0 0,0 0 0,0 0 0,0 0 0,1 0 0,-1 0 0,0 0 0,0 0 0,0 0 0,0 0 0,0 0 0,0 0 0,0 0 0,0 0 0,1 0 0,-13 6 0,-13 3 0,22-8 0,17-5 0,25-5 0,3 4 0,67-7 0,-91 14 0,-29 3 0,-28 3 0,26-6 0,7-1 0,1 0 0,0 0 0,0 0 0,-1-1 0,1 0 0,0 0 0,-1 0 0,1-1 0,0 0 0,-10-2 0,15 2 0,-1 1 0,1-1 0,0 1 0,0-1 0,-1 1 0,1-1 0,0 1 0,0-1 0,0 1 0,0-1 0,0 0 0,0 1 0,0-1 0,0 1 0,0-1 0,0 1 0,0-1 0,0 0 0,0 1 0,0-1 0,0 1 0,1-1 0,-1 1 0,0-1 0,0 1 0,1-1 0,-1 1 0,0-1 0,1 1 0,-1-1 0,1 1 0,-1 0 0,0-1 0,1 1 0,-1 0 0,1-1 0,-1 1 0,1 0 0,-1-1 0,1 1 0,0 0 0,23-16 0,-10 10 0,1 0 0,24-6 0,-16 6 0,-32 7 0,0 0 0,-1 0 0,1-1 0,-13-1 0,-7 0 0,25-1 0,12-1 0,7-3 0,-18 3 0,-15 2 0,-83 5 0,236-4 0,-135 0 0,0 0 0,0 0 0,1 0 0,-1 0 0,0 0 0,1 0 0,-1 0 0,0 0 0,1 0 0,-1 0 0,0 0 0,1 0 0,-1 0 0,0 0 0,1 0 0,-1 0 0,0 0 0,0 0 0,1 0 0,-1 1 0,0-1 0,1 0 0,-1 0 0,0 0 0,0 1 0,1-1 0,-1 0 0,0 0 0,0 0 0,0 1 0,1-1 0,-1 0 0,0 0 0,0 1 0,0-1 0,0 0 0,0 1 0,1-1 0,-1 0 0,0 1 0,0-1 0,0 1 0,-11 12 0,-22 7 0,28-19 0,0 0 0,-1-1 0,1 1 0,0-1 0,-1 0 0,-7-2 0,-11 1 0,12 1 0,-46 1 0,49-3 0,36-5 0,4 2 0,0 2 0,49 0 0,-67 5 0,-12 4 0,-14 7 0,8-8 0,21-10 0,4-3 0,0 1 0,0 1 0,32-6 0,-34 8 0,-9 3 0,-16 16 0,4-9-114,0-1 1,0 1-1,0-1 0,1 1 0,-1 0 1,2 0-1,-1 0 0,1 0 0,0 0 1,0 0-1,0 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4:58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31 24575,'0'1'0,"0"1"0,0 0 0,-1-1 0,1 1 0,0 0 0,-1-1 0,1 1 0,-1 0 0,1-1 0,-1 1 0,0-1 0,0 1 0,1-1 0,-1 1 0,0-1 0,-1 0 0,1 0 0,0 1 0,0-1 0,0 0 0,-1 0 0,1 0 0,0 0 0,-1 0 0,1-1 0,-1 1 0,-1 0 0,1 0 0,0 1 0,0-1 0,0 0 0,0 0 0,0 1 0,0-1 0,0 1 0,1-1 0,-1 1 0,1 0 0,-1 0 0,-1 3 0,2-2 0,0 0 0,0 0 0,0 0 0,1 0 0,-1 0 0,1 0 0,0 0 0,0 4 0,2-4 0,-1-22 0,-1 16 0,0 0 0,0 0 0,0 0 0,1-1 0,-1 1 0,1 0 0,0 0 0,0 0 0,0 0 0,1 0 0,-1 0 0,0 0 0,1 1 0,0-1 0,0 0 0,0 1 0,0 0 0,0-1 0,0 1 0,1 0 0,-1 0 0,1 0 0,0 0 0,5-2 0,-1 0 0,1 1 0,0 1 0,0 0 0,0 0 0,0 0 0,0 1 0,1 1 0,12-1 0,-20 1 0,-1 1 0,0-1 0,1 0 0,-1 0 0,1 0 0,-1 0 0,0 0 0,1 0 0,-1 0 0,1 1 0,-1-1 0,0 0 0,1-1 0,-1 1 0,1 0 0,-1 0 0,0 0 0,1 0 0,-1 0 0,1 0 0,-1 0 0,0-1 0,1 1 0,-1 0 0,0 0 0,1 0 0,-1-1 0,0 1 0,1 0 0,-1-1 0,0 1 0,1 0 0,-1-1 0,0 1 0,0 0 0,1-1 0,-1 1 0,0-1 0,-10-11 0,7 10 0,39 3 0,-29 4 0,0 0 0,0 0 0,0 0 0,0 1 0,-1 0 0,0 0 0,0 1 0,-1 0 0,1 0 0,-2 0 0,1 1 0,5 11 0,-7-5 0,-1 1 0,0 0 0,-1-1 0,-1 1 0,-1 23 0,-2-32 0,0 0 0,0 0 0,0 0 0,0 0 0,-1-1 0,0 1 0,0-1 0,-1 0 0,-6 6 0,1 0 0,7-9 0,1 0 0,-1 0 0,1 0 0,-1 0 0,0-1 0,1 1 0,-1-1 0,0 0 0,0 0 0,0 0 0,0 0 0,0 0 0,0-1 0,-3 1 0,-49 1 0,43-2 0,10-1 0,0 1 0,-1 0 0,1-1 0,-1 1 0,1-1 0,0 0 0,-1 0 0,1 0 0,0 0 0,0 0 0,-1-1 0,1 1 0,0-1 0,0 1 0,1-1 0,-3-2 0,-25-34 0,27 35 0,-1-3-151,0 0-1,1 1 0,-1-1 0,1 0 1,1 0-1,-1 0 0,1-1 1,-1-7-1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07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38 24575,'-1'0'0,"0"-1"0,-1 1 0,1 0 0,0 0 0,0 0 0,0 0 0,-1 0 0,1 0 0,0 0 0,0 0 0,0 1 0,0-1 0,0 0 0,-1 1 0,1-1 0,0 0 0,0 1 0,0 0 0,0-1 0,0 1 0,0 0 0,0-1 0,0 1 0,1 0 0,-1 0 0,0 0 0,0 0 0,1 0 0,-1 0 0,0 0 0,1 0 0,-1 0 0,1 0 0,-1 0 0,1 0 0,0 0 0,-1 0 0,1 0 0,0 1 0,0-1 0,0 2 0,-5 16 0,-1-2 0,2-6 0,1 1 0,0-1 0,-2 16 0,4-22 0,1-1 0,0 1 0,0-1 0,1 1 0,-1 0 0,1-1 0,0 1 0,1-1 0,-1 0 0,1 1 0,-1-1 0,4 5 0,-3-4 0,1 1 0,1 0 0,-1-1 0,1 0 0,0 0 0,8 8 0,-9-10 0,1-1 0,-1 0 0,0-1 0,1 1 0,0-1 0,-1 1 0,1-1 0,0 0 0,0 0 0,0-1 0,0 1 0,5-1 0,8 2 0,-6-1 0,1 0 0,-1-1 0,15-1 0,-23 1 0,0 0 0,0-1 0,0 0 0,0 0 0,0 0 0,0 0 0,0 0 0,0 0 0,-1-1 0,1 1 0,0-1 0,-1 0 0,1 0 0,-1 0 0,0 0 0,4-4 0,-3 0 0,-1 0 0,0 0 0,0 0 0,0 0 0,-1 0 0,0 0 0,0 0 0,-1-7 0,-5 18 0,1 0 0,-1 0 0,1 1 0,-6 10 0,3-8 0,12-24 0,11-25 0,-13 35 0,-1 1 0,0-1 0,0 0 0,0 0 0,-1 0 0,0 0 0,0 0 0,-1 0 0,1 0 0,-1-1 0,-1-6 0,0 10 0,1 0 0,-1 0 0,0 0 0,0 1 0,0-1 0,0 0 0,0 1 0,0-1 0,-1 1 0,0-1 0,1 1 0,-1 0 0,0-1 0,0 1 0,0 0 0,0 0 0,-1 0 0,1 1 0,0-1 0,-1 1 0,1-1 0,-1 1 0,0 0 0,1 0 0,-5-1 0,-32-17 0,34 16 0,0 0 0,-1 1 0,1-1 0,0 1 0,-1 0 0,1 0 0,-1 1 0,-8-2 0,-2 1 0,18 0 0,28-4 0,-9 3 0,-18 2 0,-1 1 0,1-1 0,0 1 0,-1 0 0,1 0 0,0 0 0,0 0 0,-1 0 0,1 1 0,0-1 0,-1 1 0,1-1 0,0 1 0,-1 0 0,1 0 0,-1 0 0,1 1 0,-1-1 0,0 0 0,1 1 0,-1 0 0,0-1 0,0 1 0,0 0 0,0 0 0,-1 0 0,1 1 0,0-1 0,-1 0 0,0 0 0,1 1 0,-1-1 0,0 1 0,0-1 0,0 1 0,-1 0 0,1-1 0,-1 1 0,1 0 0,-1 0 0,0-1 0,0 6 0,0-5 0,0 1 0,1-1 0,0 1 0,-1-1 0,1 1 0,1-1 0,0 3 0,6 22 0,0 12-1365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8T15:25:1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24575,'-3'0'0,"0"1"0,1 0 0,-1 0 0,1 0 0,-1 1 0,1-1 0,0 0 0,-1 1 0,1 0 0,0-1 0,0 1 0,0 0 0,0 0 0,0 0 0,1 1 0,-1-1 0,-2 4 0,-8 9 0,11-14 6,0 1 0,0 0 0,0-1-1,0 1 1,0 0 0,0-1 0,1 1-1,-1 0 1,0 0 0,1 0 0,0 0-1,-1-1 1,1 1 0,0 0 0,0 0-1,0 2 1,-2 15-1469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8F073F5-021F-3154-F74B-2610401354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E96047-925A-BC8E-8CED-CBF4CD474D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B1B76F-2B01-48C3-9D9C-A62DFACAE0AF}" type="datetimeFigureOut">
              <a:rPr lang="ko-KR" altLang="en-US"/>
              <a:pPr>
                <a:defRPr/>
              </a:pPr>
              <a:t>2024-06-11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80E2E09-DB0F-6906-45DA-56F9CFD48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934D098-A099-F6F2-60E8-12339A545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17D45-D75F-1911-AEA7-897F91B08E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342B0-EA12-DA76-36D4-606393991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BB99E1E-8D51-4F06-B063-0A596A5580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0C8A32C1-B173-4813-BA98-D4AD8E369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747BA92F-60FD-7409-C0AB-67FADC003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BBF3D-23F3-DF31-2409-55F773297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8613D-B01B-4B0E-870E-2945D5E53883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B5BBE9CB-E7CF-42B3-FB6C-E0236DB49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D289D6A-497C-4C1C-CD51-AB47729AB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DED42-931B-BA05-11DD-A951B5F80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E0132-01EB-44D5-81C2-E7267761B8CB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98E236ED-1EBF-77B2-E87B-D0D16DC383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90C31378-9B9D-10D2-9E02-FF09C81462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43DE20-83F5-7AAF-1796-1BD8FA332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74A51-EC4F-461E-8F99-3C26BEA4B145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>
            <a:extLst>
              <a:ext uri="{FF2B5EF4-FFF2-40B4-BE49-F238E27FC236}">
                <a16:creationId xmlns:a16="http://schemas.microsoft.com/office/drawing/2014/main" id="{1EFDA1C1-7B2D-0A9F-5448-F5A325FE7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>
            <a:extLst>
              <a:ext uri="{FF2B5EF4-FFF2-40B4-BE49-F238E27FC236}">
                <a16:creationId xmlns:a16="http://schemas.microsoft.com/office/drawing/2014/main" id="{A02395DD-F225-950F-2CEB-9F6F80909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4A975-644B-0208-76C6-838BA1A3D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61045-6F49-4E9F-8E61-00058F9B0A1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67F19330-2ABB-B11B-85D1-8D7A73D713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EAD8CD67-F40F-563E-5311-902DADA31D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89D29-B78A-658C-80A4-38C3E95DC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88C60E-14B5-40A7-8812-331EEE7382CB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73D4928E-5FAE-4498-C3B8-B123570005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3DAA59B2-0E8B-18F4-67EB-EC40CEC730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8050F-5305-DAE9-E133-A454DDB4A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6004A9-4641-46C8-B4AF-6A12806B79CD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7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65CAED-9060-9FEA-72B1-782EEDFB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FE175-3E99-CFE8-2B2F-DFDE0A3B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19C64-AFB8-5568-EEB5-03E6BE7C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4ED15-D7A6-4B4F-8A8C-B0DB5719D31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19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6D428-E1E5-73F7-8B52-16DD663F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0AE23-51E4-34E5-7D73-35329D11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676C9-7790-6BDC-E16D-F173E339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BEFAA-B0C3-4855-B6C4-A37B80D74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6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BEE35-16FB-9E72-6FFB-0601B24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EA123-7668-D5F4-4F18-577F577F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4823E-7C47-C7B3-F58C-9870B91E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6F67B-8FE5-49C3-96BB-70A26CD967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28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88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E988B779-C470-4985-2FA7-5965C2F5BB51}"/>
              </a:ext>
            </a:extLst>
          </p:cNvPr>
          <p:cNvCxnSpPr>
            <a:cxnSpLocks/>
          </p:cNvCxnSpPr>
          <p:nvPr userDrawn="1"/>
        </p:nvCxnSpPr>
        <p:spPr>
          <a:xfrm>
            <a:off x="973138" y="1254125"/>
            <a:ext cx="1066641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10">
            <a:extLst>
              <a:ext uri="{FF2B5EF4-FFF2-40B4-BE49-F238E27FC236}">
                <a16:creationId xmlns:a16="http://schemas.microsoft.com/office/drawing/2014/main" id="{F3E4EB9F-DF30-64DE-379E-DCDEB0838F46}"/>
              </a:ext>
            </a:extLst>
          </p:cNvPr>
          <p:cNvCxnSpPr>
            <a:cxnSpLocks/>
          </p:cNvCxnSpPr>
          <p:nvPr userDrawn="1"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0982598" y="941326"/>
            <a:ext cx="628377" cy="2492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2"/>
          </p:nvPr>
        </p:nvSpPr>
        <p:spPr>
          <a:xfrm>
            <a:off x="571500" y="857250"/>
            <a:ext cx="474424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570850" y="552763"/>
            <a:ext cx="2437206" cy="193899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1176624" y="855679"/>
            <a:ext cx="4718599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4108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레이아웃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669E8807-2E7E-119A-8DCA-A20C0132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3692E-B626-45E3-9390-2347EC2CB946}" type="datetimeFigureOut">
              <a:rPr lang="ko-KR" altLang="en-US"/>
              <a:pPr>
                <a:defRPr/>
              </a:pPr>
              <a:t>2024-06-11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413981D-5C16-4797-69A0-7EFD15E4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3DDF82E-4BFA-0CBA-31CF-150A461B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6232-5A21-4812-8982-2970AA8C9A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39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68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33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95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9CD6DE-C4B2-D9D4-D548-07D9E590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FC7159-793C-768C-3C12-2C33C017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82FD8-7792-A358-AEF4-9D9EFF23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D3470-EBA1-4438-BE82-15196E8A83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32409-7B37-6D6B-E4A7-C1E9F737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74360-44DE-A8CA-5B7B-6CD47FBC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65084-2F9B-6211-C6FD-08F03CF2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C545C-B48F-4ED1-8A77-CEAF74C31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1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198E516-60EB-D1CB-06DC-5305F73D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CE35BA6-8BFD-2C49-4C78-F21AF26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FEFC7A7-8314-8B49-9EC4-D41856FD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6BF38-B64A-4DC0-BB03-946870B8DE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73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320541D1-F1D7-552C-678A-651E34F9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5F921E4-C616-0A61-98AE-85C4FA22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224446F-EEB8-2021-5C31-C50CEB37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FB23D-F4A0-431F-9F30-7D1A48FBD1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6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EEB5DF4-01EB-B263-5F51-5B97FB60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66C47617-CD92-6205-EA84-4A670A87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F17A2C3-9D51-7CE7-F8DD-784E126A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C9CCF-2F78-4007-BC10-08BCF70850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1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텍스트, 실외, 하늘, 도시이(가) 표시된 사진&#10;&#10;자동 생성된 설명">
            <a:extLst>
              <a:ext uri="{FF2B5EF4-FFF2-40B4-BE49-F238E27FC236}">
                <a16:creationId xmlns:a16="http://schemas.microsoft.com/office/drawing/2014/main" id="{54D42397-589C-70BC-64E9-989E68EC1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42010B-60AA-DE36-1373-FCBB5AEB7C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17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E3DB1FB9-DB2A-2928-9B2C-43D2FBB0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7CB6EE4-82F0-6E49-D3D1-5295348A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0DBB448-5679-55EB-BD39-A223CA49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8A9E9-B476-4183-8AF1-F9687016D33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9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B4A25AB-F5B4-1303-8EC4-83738D6D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A623DE9D-B046-D2B1-7812-D0524D9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FA4B75C-592F-058F-663A-970AF501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38842-D559-49F4-944F-85A130C834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1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62007C6E-C7FE-DC59-8D5D-0C9BF54A5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D5193A11-407D-34ED-CB05-29D9D5158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A916A9-09DE-1203-752C-A23DB2A60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32125-CDED-133F-84FE-3D74B9F52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1A672-8F40-D638-302C-E971429E2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solidFill>
                  <a:srgbClr val="898989"/>
                </a:solidFill>
                <a:latin typeface="Pretendard Light"/>
                <a:ea typeface="굴림" panose="020B0600000101010101" pitchFamily="50" charset="-127"/>
                <a:cs typeface="Pretendard Light"/>
              </a:defRPr>
            </a:lvl1pPr>
          </a:lstStyle>
          <a:p>
            <a:pPr>
              <a:defRPr/>
            </a:pPr>
            <a:fld id="{D9770221-EE1A-4516-8D44-D9A6B59346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6" r:id="rId7"/>
    <p:sldLayoutId id="2147484132" r:id="rId8"/>
    <p:sldLayoutId id="2147484133" r:id="rId9"/>
    <p:sldLayoutId id="2147484134" r:id="rId10"/>
    <p:sldLayoutId id="2147484135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</p:sldLayoutIdLst>
  <p:hf hdr="0" ftr="0" dt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Pretendard ExtraBold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Pretendard ExtraBold"/>
          <a:ea typeface="Pretendard ExtraBold"/>
          <a:cs typeface="Pretendard ExtraBold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Pretendard Light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Pretendard Light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Pretendard Light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Pretendard Light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Pretendard Light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customXml" Target="../ink/ink2.xml"/><Relationship Id="rId12" Type="http://schemas.openxmlformats.org/officeDocument/2006/relationships/image" Target="../media/image22.png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24" Type="http://schemas.openxmlformats.org/officeDocument/2006/relationships/customXml" Target="../ink/ink11.xml"/><Relationship Id="rId32" Type="http://schemas.openxmlformats.org/officeDocument/2006/relationships/image" Target="../media/image32.png"/><Relationship Id="rId5" Type="http://schemas.openxmlformats.org/officeDocument/2006/relationships/customXml" Target="../ink/ink1.xml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3.xml"/><Relationship Id="rId10" Type="http://schemas.openxmlformats.org/officeDocument/2006/relationships/image" Target="../media/image21.pn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customXml" Target="../ink/ink3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9.png"/><Relationship Id="rId30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meent\Downloads\greenway_&#48177;&#50644;&#46300;.mp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B097"/>
            </a:gs>
            <a:gs pos="2000">
              <a:srgbClr val="02B097"/>
            </a:gs>
            <a:gs pos="100000">
              <a:srgbClr val="02847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1">
            <a:extLst>
              <a:ext uri="{FF2B5EF4-FFF2-40B4-BE49-F238E27FC236}">
                <a16:creationId xmlns:a16="http://schemas.microsoft.com/office/drawing/2014/main" id="{0B7E8678-8130-3DB2-0B71-8B9DD98A0A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981950" y="635635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E67EA25-B16F-461E-B54A-B919E8544748}" type="slidenum">
              <a:rPr lang="ko-KR" altLang="en-US" sz="1200" smtClean="0">
                <a:solidFill>
                  <a:srgbClr val="898989"/>
                </a:solidFill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AC30A-1D38-9631-D78D-4AD7A52CDBD3}"/>
              </a:ext>
            </a:extLst>
          </p:cNvPr>
          <p:cNvSpPr txBox="1"/>
          <p:nvPr/>
        </p:nvSpPr>
        <p:spPr>
          <a:xfrm>
            <a:off x="4591422" y="4610891"/>
            <a:ext cx="6494727" cy="212365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800" spc="-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PVINCE</a:t>
            </a:r>
          </a:p>
        </p:txBody>
      </p:sp>
      <p:pic>
        <p:nvPicPr>
          <p:cNvPr id="3" name="그림 2" descr="사람, 의류, 사무용품, 사무 장비이(가) 표시된 사진&#10;&#10;자동 생성된 설명">
            <a:extLst>
              <a:ext uri="{FF2B5EF4-FFF2-40B4-BE49-F238E27FC236}">
                <a16:creationId xmlns:a16="http://schemas.microsoft.com/office/drawing/2014/main" id="{78498DA0-4E45-A287-9FC3-FFC4961D1D0C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841376" y="2745048"/>
            <a:ext cx="8350624" cy="4114801"/>
          </a:xfrm>
          <a:custGeom>
            <a:avLst/>
            <a:gdLst>
              <a:gd name="connsiteX0" fmla="*/ 0 w 8350624"/>
              <a:gd name="connsiteY0" fmla="*/ 0 h 4114801"/>
              <a:gd name="connsiteX1" fmla="*/ 8350624 w 8350624"/>
              <a:gd name="connsiteY1" fmla="*/ 0 h 4114801"/>
              <a:gd name="connsiteX2" fmla="*/ 8350624 w 8350624"/>
              <a:gd name="connsiteY2" fmla="*/ 4114801 h 4114801"/>
              <a:gd name="connsiteX3" fmla="*/ 0 w 8350624"/>
              <a:gd name="connsiteY3" fmla="*/ 4114801 h 411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0624" h="4114801">
                <a:moveTo>
                  <a:pt x="0" y="0"/>
                </a:moveTo>
                <a:lnTo>
                  <a:pt x="8350624" y="0"/>
                </a:lnTo>
                <a:lnTo>
                  <a:pt x="8350624" y="4114801"/>
                </a:lnTo>
                <a:lnTo>
                  <a:pt x="0" y="4114801"/>
                </a:lnTo>
                <a:close/>
              </a:path>
            </a:pathLst>
          </a:custGeom>
        </p:spPr>
      </p:pic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5063A6B-2ECA-3650-9BED-E438E7539052}"/>
              </a:ext>
            </a:extLst>
          </p:cNvPr>
          <p:cNvSpPr/>
          <p:nvPr/>
        </p:nvSpPr>
        <p:spPr>
          <a:xfrm flipV="1">
            <a:off x="3832225" y="2743200"/>
            <a:ext cx="8350250" cy="41148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88EA7-F992-341F-03D1-E226784AAE7B}"/>
              </a:ext>
            </a:extLst>
          </p:cNvPr>
          <p:cNvSpPr txBox="1"/>
          <p:nvPr/>
        </p:nvSpPr>
        <p:spPr>
          <a:xfrm>
            <a:off x="413355" y="1547463"/>
            <a:ext cx="8356134" cy="121571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5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GreenWay</a:t>
            </a:r>
            <a:endParaRPr lang="en-US" altLang="ko-KR" sz="25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B0600000101010101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2024 </a:t>
            </a:r>
            <a:r>
              <a:rPr lang="ko-KR" altLang="en-US" sz="5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캡스톤</a:t>
            </a: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 디자인</a:t>
            </a: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I </a:t>
            </a: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최종발표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73ECA-80D8-80A1-614B-AC82C8DFFF65}"/>
              </a:ext>
            </a:extLst>
          </p:cNvPr>
          <p:cNvSpPr txBox="1"/>
          <p:nvPr/>
        </p:nvSpPr>
        <p:spPr>
          <a:xfrm>
            <a:off x="7512896" y="4818313"/>
            <a:ext cx="4323299" cy="17205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지도교수님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r>
              <a:rPr lang="ko-KR" altLang="en-US" sz="21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이상금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교수님</a:t>
            </a:r>
            <a:endParaRPr lang="en-US" altLang="ko-KR" sz="2100" b="1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팀           원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: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김민서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(20211906) -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발표자</a:t>
            </a:r>
            <a:b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</a:t>
            </a:r>
            <a:r>
              <a:rPr lang="ko-KR" altLang="en-US" sz="2100" b="1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윤채원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(20211885)</a:t>
            </a:r>
            <a:b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</a:b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	       </a:t>
            </a:r>
            <a:r>
              <a:rPr lang="ko-KR" altLang="en-US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유진주</a:t>
            </a:r>
            <a:r>
              <a:rPr lang="en-US" altLang="ko-KR" sz="21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(20211918)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그룹 3">
            <a:extLst>
              <a:ext uri="{FF2B5EF4-FFF2-40B4-BE49-F238E27FC236}">
                <a16:creationId xmlns:a16="http://schemas.microsoft.com/office/drawing/2014/main" id="{28C875AD-A6D0-9D9D-EC53-0DCD1957AD3B}"/>
              </a:ext>
            </a:extLst>
          </p:cNvPr>
          <p:cNvGrpSpPr>
            <a:grpSpLocks/>
          </p:cNvGrpSpPr>
          <p:nvPr/>
        </p:nvGrpSpPr>
        <p:grpSpPr bwMode="auto">
          <a:xfrm>
            <a:off x="6451600" y="1500188"/>
            <a:ext cx="2036763" cy="1195387"/>
            <a:chOff x="6096000" y="1719652"/>
            <a:chExt cx="2037175" cy="11954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ABBBB-52EA-01F6-E2CF-64F5D2EA0607}"/>
                </a:ext>
              </a:extLst>
            </p:cNvPr>
            <p:cNvSpPr txBox="1"/>
            <p:nvPr/>
          </p:nvSpPr>
          <p:spPr>
            <a:xfrm>
              <a:off x="6765493" y="1991782"/>
              <a:ext cx="1367682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5400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목표</a:t>
              </a:r>
              <a:endParaRPr lang="id-ID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EC23F5-A6D9-1405-E605-7D6F3AB3CF5A}"/>
                </a:ext>
              </a:extLst>
            </p:cNvPr>
            <p:cNvSpPr txBox="1"/>
            <p:nvPr/>
          </p:nvSpPr>
          <p:spPr>
            <a:xfrm>
              <a:off x="6096000" y="1719652"/>
              <a:ext cx="1907253" cy="369332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우리가 지향하는</a:t>
              </a:r>
              <a:endPara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DDE264-48CB-8C2D-4D71-29680B326984}"/>
              </a:ext>
            </a:extLst>
          </p:cNvPr>
          <p:cNvSpPr txBox="1"/>
          <p:nvPr/>
        </p:nvSpPr>
        <p:spPr>
          <a:xfrm>
            <a:off x="2124123" y="4917962"/>
            <a:ext cx="7943754" cy="14979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프로젝트는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현대 도시의 주차 문제 해결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목표로 하며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지식과 기술을 혁신적으로 개선하고 새로운 원리를 적용하여 차세대 스마트 주차 솔루션을 개발하는데 중점을 둔다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통해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기존의 주차 관련 시스템과 서비스의 한계를 극복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중심의 효율적이고 지속가능한 주차 관리 방안을 제시</a:t>
            </a:r>
            <a:r>
              <a:rPr lang="ko-KR" altLang="en-US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하고자 한다</a:t>
            </a:r>
            <a:r>
              <a:rPr lang="en-US" altLang="ko-KR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id-ID" altLang="ko-KR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E2A4FE5-8B8E-9013-6B81-886CF7753FB7}"/>
              </a:ext>
            </a:extLst>
          </p:cNvPr>
          <p:cNvSpPr/>
          <p:nvPr/>
        </p:nvSpPr>
        <p:spPr>
          <a:xfrm>
            <a:off x="5773738" y="3929063"/>
            <a:ext cx="644525" cy="3063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pic>
        <p:nvPicPr>
          <p:cNvPr id="2" name="그림 1" descr="라인, 건물, 흑백이(가) 표시된 사진&#10;&#10;자동 생성된 설명">
            <a:extLst>
              <a:ext uri="{FF2B5EF4-FFF2-40B4-BE49-F238E27FC236}">
                <a16:creationId xmlns:a16="http://schemas.microsoft.com/office/drawing/2014/main" id="{31FABCA6-EB38-8E1D-3545-CA494F439D67}"/>
              </a:ext>
            </a:extLst>
          </p:cNvPr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1805" y="0"/>
            <a:ext cx="12188390" cy="4235450"/>
          </a:xfrm>
          <a:custGeom>
            <a:avLst/>
            <a:gdLst>
              <a:gd name="connsiteX0" fmla="*/ 0 w 12282368"/>
              <a:gd name="connsiteY0" fmla="*/ 0 h 4235450"/>
              <a:gd name="connsiteX1" fmla="*/ 12282368 w 12282368"/>
              <a:gd name="connsiteY1" fmla="*/ 0 h 4235450"/>
              <a:gd name="connsiteX2" fmla="*/ 12282368 w 12282368"/>
              <a:gd name="connsiteY2" fmla="*/ 4235450 h 4235450"/>
              <a:gd name="connsiteX3" fmla="*/ 0 w 12282368"/>
              <a:gd name="connsiteY3" fmla="*/ 4235450 h 423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368" h="4235450">
                <a:moveTo>
                  <a:pt x="0" y="0"/>
                </a:moveTo>
                <a:lnTo>
                  <a:pt x="12282368" y="0"/>
                </a:lnTo>
                <a:lnTo>
                  <a:pt x="12282368" y="4235450"/>
                </a:lnTo>
                <a:lnTo>
                  <a:pt x="0" y="4235450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796A69-1136-0AA6-FC9B-DC97A7C9B146}"/>
              </a:ext>
            </a:extLst>
          </p:cNvPr>
          <p:cNvSpPr/>
          <p:nvPr/>
        </p:nvSpPr>
        <p:spPr>
          <a:xfrm>
            <a:off x="0" y="0"/>
            <a:ext cx="12192000" cy="4235450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grpSp>
        <p:nvGrpSpPr>
          <p:cNvPr id="19463" name="그룹 5">
            <a:extLst>
              <a:ext uri="{FF2B5EF4-FFF2-40B4-BE49-F238E27FC236}">
                <a16:creationId xmlns:a16="http://schemas.microsoft.com/office/drawing/2014/main" id="{6895BD0C-843B-6ADC-5D53-45CA253F643C}"/>
              </a:ext>
            </a:extLst>
          </p:cNvPr>
          <p:cNvGrpSpPr>
            <a:grpSpLocks/>
          </p:cNvGrpSpPr>
          <p:nvPr/>
        </p:nvGrpSpPr>
        <p:grpSpPr bwMode="auto">
          <a:xfrm>
            <a:off x="6604000" y="1652588"/>
            <a:ext cx="2036763" cy="1195387"/>
            <a:chOff x="6096000" y="1719652"/>
            <a:chExt cx="2037175" cy="11954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C70153-3BDC-DF5B-10B9-3E3C3D10D910}"/>
                </a:ext>
              </a:extLst>
            </p:cNvPr>
            <p:cNvSpPr txBox="1"/>
            <p:nvPr/>
          </p:nvSpPr>
          <p:spPr>
            <a:xfrm>
              <a:off x="6765493" y="1991782"/>
              <a:ext cx="1367682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5400" spc="-5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목표</a:t>
              </a:r>
              <a:endParaRPr lang="id-ID" altLang="ko-KR" sz="5400" spc="-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D6EE40-2C84-2FFB-1AF8-AA445394D6C6}"/>
                </a:ext>
              </a:extLst>
            </p:cNvPr>
            <p:cNvSpPr txBox="1"/>
            <p:nvPr/>
          </p:nvSpPr>
          <p:spPr>
            <a:xfrm>
              <a:off x="6096000" y="1719652"/>
              <a:ext cx="1907253" cy="369332"/>
            </a:xfrm>
            <a:prstGeom prst="rect">
              <a:avLst/>
            </a:prstGeom>
            <a:noFill/>
          </p:spPr>
          <p:txBody>
            <a:bodyPr wrap="none" lIns="0" tIns="0" rIns="0" bIns="0" anchor="b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3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우리가 지향하는</a:t>
              </a:r>
              <a:endPara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1F106FEC-168A-FA9E-5C01-0875C75CD9B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44" name="직선 연결선 9">
            <a:extLst>
              <a:ext uri="{FF2B5EF4-FFF2-40B4-BE49-F238E27FC236}">
                <a16:creationId xmlns:a16="http://schemas.microsoft.com/office/drawing/2014/main" id="{D1B72542-96E7-A7B8-5B52-4AA7FA0DC70A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10">
            <a:extLst>
              <a:ext uri="{FF2B5EF4-FFF2-40B4-BE49-F238E27FC236}">
                <a16:creationId xmlns:a16="http://schemas.microsoft.com/office/drawing/2014/main" id="{F9394D3A-DAD2-76F8-A17F-3D979E682147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3">
            <a:extLst>
              <a:ext uri="{FF2B5EF4-FFF2-40B4-BE49-F238E27FC236}">
                <a16:creationId xmlns:a16="http://schemas.microsoft.com/office/drawing/2014/main" id="{A5CBDD9C-0179-62C2-6812-8208970C983B}"/>
              </a:ext>
            </a:extLst>
          </p:cNvPr>
          <p:cNvCxnSpPr>
            <a:cxnSpLocks/>
          </p:cNvCxnSpPr>
          <p:nvPr/>
        </p:nvCxnSpPr>
        <p:spPr>
          <a:xfrm>
            <a:off x="5983288" y="2540000"/>
            <a:ext cx="0" cy="82391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6" name="그룹 18">
            <a:extLst>
              <a:ext uri="{FF2B5EF4-FFF2-40B4-BE49-F238E27FC236}">
                <a16:creationId xmlns:a16="http://schemas.microsoft.com/office/drawing/2014/main" id="{A82B0A76-CD90-87B8-29DD-69B506EB11FB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EB9EF-EFA6-5FE5-D5D3-818E1948F321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12" name="그룹 24">
              <a:extLst>
                <a:ext uri="{FF2B5EF4-FFF2-40B4-BE49-F238E27FC236}">
                  <a16:creationId xmlns:a16="http://schemas.microsoft.com/office/drawing/2014/main" id="{DBA66736-F0E8-7582-326E-8D71493B3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099D681B-D902-8E27-8FF7-5D8B522BFFFF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1AEEB0EA-FE37-D912-5709-52725D37D921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0487" name="그룹 19">
            <a:extLst>
              <a:ext uri="{FF2B5EF4-FFF2-40B4-BE49-F238E27FC236}">
                <a16:creationId xmlns:a16="http://schemas.microsoft.com/office/drawing/2014/main" id="{3AC1E3B0-68C9-5DCB-C3B3-B3F8537ADD3C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3570288"/>
            <a:ext cx="3676650" cy="461962"/>
            <a:chOff x="5844958" y="3026589"/>
            <a:chExt cx="3677074" cy="46166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7E506BE-C89C-BEBD-9D59-FC05617553F0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8" name="그룹 84">
              <a:extLst>
                <a:ext uri="{FF2B5EF4-FFF2-40B4-BE49-F238E27FC236}">
                  <a16:creationId xmlns:a16="http://schemas.microsoft.com/office/drawing/2014/main" id="{888D64D0-6596-7AB9-36D3-4A110BB0F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86" name="Oval 29">
                <a:extLst>
                  <a:ext uri="{FF2B5EF4-FFF2-40B4-BE49-F238E27FC236}">
                    <a16:creationId xmlns:a16="http://schemas.microsoft.com/office/drawing/2014/main" id="{2CF81FFF-A675-C866-94B6-9FF9937F8AF4}"/>
                  </a:ext>
                </a:extLst>
              </p:cNvPr>
              <p:cNvSpPr/>
              <p:nvPr/>
            </p:nvSpPr>
            <p:spPr>
              <a:xfrm rot="5400000" flipV="1">
                <a:off x="6121419" y="3431549"/>
                <a:ext cx="191964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F2BF2F31-9E22-70E9-0C35-8FEB7E1AF637}"/>
                  </a:ext>
                </a:extLst>
              </p:cNvPr>
              <p:cNvSpPr/>
              <p:nvPr/>
            </p:nvSpPr>
            <p:spPr>
              <a:xfrm>
                <a:off x="6163420" y="3492703"/>
                <a:ext cx="10796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D4D2456-8779-DC5E-9D21-3EC4F275020E}"/>
              </a:ext>
            </a:extLst>
          </p:cNvPr>
          <p:cNvSpPr txBox="1"/>
          <p:nvPr/>
        </p:nvSpPr>
        <p:spPr>
          <a:xfrm>
            <a:off x="6171220" y="2511726"/>
            <a:ext cx="4756756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목적지 주변 주차장 위치와 주차 가능 여부를 쉽게 파악하여 효율적으로 주차할 수 있음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489" name="그룹 20">
            <a:extLst>
              <a:ext uri="{FF2B5EF4-FFF2-40B4-BE49-F238E27FC236}">
                <a16:creationId xmlns:a16="http://schemas.microsoft.com/office/drawing/2014/main" id="{32FE3338-B4C3-3C17-ECE5-67FCB325D23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024313"/>
            <a:ext cx="2227262" cy="461962"/>
            <a:chOff x="5844958" y="3026589"/>
            <a:chExt cx="2226677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934BE0-5501-D88E-4D12-D24EE6F2A397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4" name="그룹 22">
              <a:extLst>
                <a:ext uri="{FF2B5EF4-FFF2-40B4-BE49-F238E27FC236}">
                  <a16:creationId xmlns:a16="http://schemas.microsoft.com/office/drawing/2014/main" id="{808334B1-0F93-B2F8-851F-68669E81E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AB31674B-1B5F-EFE3-E1A4-13C51CC14E6A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1C75218-0D3D-97FF-BB8C-0B495213E36A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0490" name="그룹 27">
            <a:extLst>
              <a:ext uri="{FF2B5EF4-FFF2-40B4-BE49-F238E27FC236}">
                <a16:creationId xmlns:a16="http://schemas.microsoft.com/office/drawing/2014/main" id="{23CADD9F-6669-42CB-B934-0E5EB6CFB02D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476750"/>
            <a:ext cx="1633537" cy="461963"/>
            <a:chOff x="5844958" y="3026589"/>
            <a:chExt cx="1633245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C39897-6437-7293-6AC3-1DD895F860DE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500" name="그룹 29">
              <a:extLst>
                <a:ext uri="{FF2B5EF4-FFF2-40B4-BE49-F238E27FC236}">
                  <a16:creationId xmlns:a16="http://schemas.microsoft.com/office/drawing/2014/main" id="{98401DA1-63C4-4333-E043-7EE51D7CAA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D8AC55B0-0993-6B1B-F41C-0FFF6CF06B0C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3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FAB4865E-9E85-2E0C-9123-5931F7C31AAC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0491" name="그룹 32">
            <a:extLst>
              <a:ext uri="{FF2B5EF4-FFF2-40B4-BE49-F238E27FC236}">
                <a16:creationId xmlns:a16="http://schemas.microsoft.com/office/drawing/2014/main" id="{7F6A8577-0119-A8D9-CE66-C57720D940C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930775"/>
            <a:ext cx="3346450" cy="461963"/>
            <a:chOff x="5844958" y="3026589"/>
            <a:chExt cx="3347176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173F4F-031C-050E-5CA5-8D6DD0F52C14}"/>
                </a:ext>
              </a:extLst>
            </p:cNvPr>
            <p:cNvSpPr txBox="1"/>
            <p:nvPr/>
          </p:nvSpPr>
          <p:spPr>
            <a:xfrm>
              <a:off x="6173038" y="3026589"/>
              <a:ext cx="30190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도시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0496" name="그룹 34">
              <a:extLst>
                <a:ext uri="{FF2B5EF4-FFF2-40B4-BE49-F238E27FC236}">
                  <a16:creationId xmlns:a16="http://schemas.microsoft.com/office/drawing/2014/main" id="{B06007F5-C909-E13C-94DE-F0E84DDB1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6EE7DB72-D65B-3B14-DD90-BDA2643CDC99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3F184B2C-6F6C-D109-A94B-0E3204744E28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0492" name="Picture 2" descr="스마트 시티를 위한 주차 시스템의 진화 – SK텔레콤 뉴스룸">
            <a:extLst>
              <a:ext uri="{FF2B5EF4-FFF2-40B4-BE49-F238E27FC236}">
                <a16:creationId xmlns:a16="http://schemas.microsoft.com/office/drawing/2014/main" id="{611B9E75-E3A3-3E55-E037-5E5FC203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r="16008"/>
          <a:stretch>
            <a:fillRect/>
          </a:stretch>
        </p:blipFill>
        <p:spPr bwMode="auto">
          <a:xfrm>
            <a:off x="0" y="2078038"/>
            <a:ext cx="4935538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C825A-7281-8C4B-7B00-4EAAFCDED876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1A61D-2262-DE16-F735-9B49301A7ADE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8B1992B-AEE7-3EAC-C00E-9CA94071798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51" name="직선 연결선 9">
            <a:extLst>
              <a:ext uri="{FF2B5EF4-FFF2-40B4-BE49-F238E27FC236}">
                <a16:creationId xmlns:a16="http://schemas.microsoft.com/office/drawing/2014/main" id="{E0F87E59-2B4B-76AE-FA6C-F5CF9DEA8A9B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10">
            <a:extLst>
              <a:ext uri="{FF2B5EF4-FFF2-40B4-BE49-F238E27FC236}">
                <a16:creationId xmlns:a16="http://schemas.microsoft.com/office/drawing/2014/main" id="{903D7A65-91A1-3878-A5E4-1AEB3DEF113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3">
            <a:extLst>
              <a:ext uri="{FF2B5EF4-FFF2-40B4-BE49-F238E27FC236}">
                <a16:creationId xmlns:a16="http://schemas.microsoft.com/office/drawing/2014/main" id="{23081981-37CF-8C34-D16C-358412AC9681}"/>
              </a:ext>
            </a:extLst>
          </p:cNvPr>
          <p:cNvCxnSpPr>
            <a:cxnSpLocks/>
          </p:cNvCxnSpPr>
          <p:nvPr/>
        </p:nvCxnSpPr>
        <p:spPr>
          <a:xfrm>
            <a:off x="5957888" y="2971800"/>
            <a:ext cx="0" cy="46513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F8598D5-31A5-A9A9-3B4B-E722BC42D9C9}"/>
              </a:ext>
            </a:extLst>
          </p:cNvPr>
          <p:cNvSpPr txBox="1"/>
          <p:nvPr/>
        </p:nvSpPr>
        <p:spPr>
          <a:xfrm>
            <a:off x="6144359" y="2943199"/>
            <a:ext cx="5498427" cy="453714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빈 주차 자리를 찾는데</a:t>
            </a:r>
            <a: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소요되는 시간과 스트레스 감소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511" name="그룹 12">
            <a:extLst>
              <a:ext uri="{FF2B5EF4-FFF2-40B4-BE49-F238E27FC236}">
                <a16:creationId xmlns:a16="http://schemas.microsoft.com/office/drawing/2014/main" id="{2E6BAFBA-D674-F2B4-DE32-3046D62865C9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C63985-33EF-084F-765A-76BB50D4E285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36" name="그룹 14">
              <a:extLst>
                <a:ext uri="{FF2B5EF4-FFF2-40B4-BE49-F238E27FC236}">
                  <a16:creationId xmlns:a16="http://schemas.microsoft.com/office/drawing/2014/main" id="{2A11DBFF-E1D9-D63B-CBEC-832C79D91A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16" name="Oval 29">
                <a:extLst>
                  <a:ext uri="{FF2B5EF4-FFF2-40B4-BE49-F238E27FC236}">
                    <a16:creationId xmlns:a16="http://schemas.microsoft.com/office/drawing/2014/main" id="{4ABF0CDC-CBA9-7136-30AD-FF49AE5C45C0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FA766BB6-AC9A-9195-8A15-175A8ECE845E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1512" name="그룹 17">
            <a:extLst>
              <a:ext uri="{FF2B5EF4-FFF2-40B4-BE49-F238E27FC236}">
                <a16:creationId xmlns:a16="http://schemas.microsoft.com/office/drawing/2014/main" id="{C692CC79-559C-767E-AACC-9A47D0507A46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57893-FC58-F51A-8F8B-A169FE413884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32" name="그룹 19">
              <a:extLst>
                <a:ext uri="{FF2B5EF4-FFF2-40B4-BE49-F238E27FC236}">
                  <a16:creationId xmlns:a16="http://schemas.microsoft.com/office/drawing/2014/main" id="{B48F3DA0-76BE-026D-0912-1B9CAD0CA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23B53525-540C-AAF4-072B-5759C2519351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52A98836-7E70-7535-5245-474C3635E090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3" name="그룹 22">
            <a:extLst>
              <a:ext uri="{FF2B5EF4-FFF2-40B4-BE49-F238E27FC236}">
                <a16:creationId xmlns:a16="http://schemas.microsoft.com/office/drawing/2014/main" id="{4F4039C4-0C4D-A730-B6A6-4F42B5929C0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582988"/>
            <a:ext cx="2227262" cy="460375"/>
            <a:chOff x="5844958" y="3026589"/>
            <a:chExt cx="2226677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CB152B-B4F6-401F-40DE-92641152A7D7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8" name="그룹 24">
              <a:extLst>
                <a:ext uri="{FF2B5EF4-FFF2-40B4-BE49-F238E27FC236}">
                  <a16:creationId xmlns:a16="http://schemas.microsoft.com/office/drawing/2014/main" id="{E4E51935-C710-E2EE-D32F-F0C21751F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7BADB648-F8F0-A9EE-0FEF-D23CAC31777F}"/>
                  </a:ext>
                </a:extLst>
              </p:cNvPr>
              <p:cNvSpPr/>
              <p:nvPr/>
            </p:nvSpPr>
            <p:spPr>
              <a:xfrm rot="5400000" flipV="1">
                <a:off x="6120255" y="3431587"/>
                <a:ext cx="194218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F0BB6E4-C61E-40D5-9710-8720F003DFB2}"/>
                  </a:ext>
                </a:extLst>
              </p:cNvPr>
              <p:cNvSpPr/>
              <p:nvPr/>
            </p:nvSpPr>
            <p:spPr>
              <a:xfrm>
                <a:off x="6163403" y="3491784"/>
                <a:ext cx="10792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4" name="그룹 27">
            <a:extLst>
              <a:ext uri="{FF2B5EF4-FFF2-40B4-BE49-F238E27FC236}">
                <a16:creationId xmlns:a16="http://schemas.microsoft.com/office/drawing/2014/main" id="{D9BFD84B-0ED1-7CAD-0252-85852C88AA9B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035425"/>
            <a:ext cx="1633537" cy="461963"/>
            <a:chOff x="5844958" y="3026589"/>
            <a:chExt cx="1633245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031432-2E35-AA40-527A-619E13C99390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4" name="그룹 29">
              <a:extLst>
                <a:ext uri="{FF2B5EF4-FFF2-40B4-BE49-F238E27FC236}">
                  <a16:creationId xmlns:a16="http://schemas.microsoft.com/office/drawing/2014/main" id="{BD95115C-34BB-8FA0-F491-9A15400A17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0490C05D-44E6-C663-CEE7-A74B1800F19F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3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47DFFDCF-9038-E194-08C4-59B98694307F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1515" name="그룹 32">
            <a:extLst>
              <a:ext uri="{FF2B5EF4-FFF2-40B4-BE49-F238E27FC236}">
                <a16:creationId xmlns:a16="http://schemas.microsoft.com/office/drawing/2014/main" id="{A955C47E-22DD-0C0C-DE55-1772614B42EE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489450"/>
            <a:ext cx="3346450" cy="461963"/>
            <a:chOff x="5844958" y="3026589"/>
            <a:chExt cx="3347176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7FCC9F-502C-A069-C702-38A87B81408A}"/>
                </a:ext>
              </a:extLst>
            </p:cNvPr>
            <p:cNvSpPr txBox="1"/>
            <p:nvPr/>
          </p:nvSpPr>
          <p:spPr>
            <a:xfrm>
              <a:off x="6173038" y="3026589"/>
              <a:ext cx="30190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도시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1520" name="그룹 34">
              <a:extLst>
                <a:ext uri="{FF2B5EF4-FFF2-40B4-BE49-F238E27FC236}">
                  <a16:creationId xmlns:a16="http://schemas.microsoft.com/office/drawing/2014/main" id="{575C7402-B771-7108-4B2E-E67DBA09B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C8645F3E-800C-390B-235F-4E495D50B1A4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505B0229-9AAF-773B-3FD8-33BB183C16F1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1516" name="Picture 2" descr="3 쪽 | 무료로 다운로드 가능한 시간 절약 벡터 &amp; 일러스트 | Freepik">
            <a:extLst>
              <a:ext uri="{FF2B5EF4-FFF2-40B4-BE49-F238E27FC236}">
                <a16:creationId xmlns:a16="http://schemas.microsoft.com/office/drawing/2014/main" id="{5A06C23F-EF45-A50E-E780-4DB8ABE3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r="4655" b="11690"/>
          <a:stretch>
            <a:fillRect/>
          </a:stretch>
        </p:blipFill>
        <p:spPr bwMode="auto">
          <a:xfrm>
            <a:off x="-4763" y="2078038"/>
            <a:ext cx="5499101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7125CF-87A7-08BB-7C59-FB637BE33CCC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B7BC3-4ACB-5911-3185-1749BD1C8DB3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09EA1543-2074-193B-B170-0233B7FAF5D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4D381DB9-C87E-0687-FCAF-08FAD1113AA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8F233FD8-632D-142D-FDDB-0A7DC83F2ED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3">
            <a:extLst>
              <a:ext uri="{FF2B5EF4-FFF2-40B4-BE49-F238E27FC236}">
                <a16:creationId xmlns:a16="http://schemas.microsoft.com/office/drawing/2014/main" id="{AB710BC3-DD8A-0CB6-A6B9-314269D8C7C3}"/>
              </a:ext>
            </a:extLst>
          </p:cNvPr>
          <p:cNvCxnSpPr>
            <a:cxnSpLocks/>
          </p:cNvCxnSpPr>
          <p:nvPr/>
        </p:nvCxnSpPr>
        <p:spPr>
          <a:xfrm>
            <a:off x="5975350" y="3468688"/>
            <a:ext cx="0" cy="8683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0B7B5C5-865E-DC06-4A44-EA657A0112D6}"/>
              </a:ext>
            </a:extLst>
          </p:cNvPr>
          <p:cNvSpPr txBox="1"/>
          <p:nvPr/>
        </p:nvSpPr>
        <p:spPr>
          <a:xfrm>
            <a:off x="6162200" y="3439617"/>
            <a:ext cx="4251011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실시간 주차장 가격 정보를 통해 </a:t>
            </a:r>
            <a:endParaRPr lang="en-US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주변 주차장과 가격 비교 가능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535" name="그룹 29">
            <a:extLst>
              <a:ext uri="{FF2B5EF4-FFF2-40B4-BE49-F238E27FC236}">
                <a16:creationId xmlns:a16="http://schemas.microsoft.com/office/drawing/2014/main" id="{08D21625-3E55-21D6-2A08-C5CEF715D8A7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BD018D-C501-7255-6668-3CB840E5DCC7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60" name="그룹 31">
              <a:extLst>
                <a:ext uri="{FF2B5EF4-FFF2-40B4-BE49-F238E27FC236}">
                  <a16:creationId xmlns:a16="http://schemas.microsoft.com/office/drawing/2014/main" id="{38164024-127E-9805-A0FD-C4B9A3617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33" name="Oval 29">
                <a:extLst>
                  <a:ext uri="{FF2B5EF4-FFF2-40B4-BE49-F238E27FC236}">
                    <a16:creationId xmlns:a16="http://schemas.microsoft.com/office/drawing/2014/main" id="{FE5FDC87-8805-3687-D5DB-0C866C23A47D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53661007-9C8B-613F-14CD-5D6062B87AE9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2536" name="그룹 34">
            <a:extLst>
              <a:ext uri="{FF2B5EF4-FFF2-40B4-BE49-F238E27FC236}">
                <a16:creationId xmlns:a16="http://schemas.microsoft.com/office/drawing/2014/main" id="{906B33D5-B088-6FEA-245C-8418A0D007A6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D9B08C-E7DE-3828-BBC3-A9E351D0E50B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56" name="그룹 36">
              <a:extLst>
                <a:ext uri="{FF2B5EF4-FFF2-40B4-BE49-F238E27FC236}">
                  <a16:creationId xmlns:a16="http://schemas.microsoft.com/office/drawing/2014/main" id="{BAD9BA34-797E-C775-F50C-83B435FE0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8" name="Oval 29">
                <a:extLst>
                  <a:ext uri="{FF2B5EF4-FFF2-40B4-BE49-F238E27FC236}">
                    <a16:creationId xmlns:a16="http://schemas.microsoft.com/office/drawing/2014/main" id="{A625C4BC-0755-7F83-7847-A52E2C106E88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62F1D8E3-21AD-F6F7-C9D1-9B8187AE8270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7" name="그룹 39">
            <a:extLst>
              <a:ext uri="{FF2B5EF4-FFF2-40B4-BE49-F238E27FC236}">
                <a16:creationId xmlns:a16="http://schemas.microsoft.com/office/drawing/2014/main" id="{BD1C5221-4D98-1530-F2B9-30E3B109F200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C46666-0AB5-DBAD-DA9F-31C50027BCB2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52" name="그룹 41">
              <a:extLst>
                <a:ext uri="{FF2B5EF4-FFF2-40B4-BE49-F238E27FC236}">
                  <a16:creationId xmlns:a16="http://schemas.microsoft.com/office/drawing/2014/main" id="{AC944651-D5D4-0D4B-0F22-5A0265960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3" name="Oval 29">
                <a:extLst>
                  <a:ext uri="{FF2B5EF4-FFF2-40B4-BE49-F238E27FC236}">
                    <a16:creationId xmlns:a16="http://schemas.microsoft.com/office/drawing/2014/main" id="{89C7E2AA-471D-0125-A15D-9EC6DA768D60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1134E34A-0972-4755-63EC-7140B644E48C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8" name="그룹 44">
            <a:extLst>
              <a:ext uri="{FF2B5EF4-FFF2-40B4-BE49-F238E27FC236}">
                <a16:creationId xmlns:a16="http://schemas.microsoft.com/office/drawing/2014/main" id="{219D0E0D-7E13-7DEF-047B-26C381E8DB5D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364038"/>
            <a:ext cx="1633537" cy="461962"/>
            <a:chOff x="5844958" y="3026589"/>
            <a:chExt cx="1633245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03C3FD-8BEC-4C52-7581-EE14BEA3D965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48" name="그룹 46">
              <a:extLst>
                <a:ext uri="{FF2B5EF4-FFF2-40B4-BE49-F238E27FC236}">
                  <a16:creationId xmlns:a16="http://schemas.microsoft.com/office/drawing/2014/main" id="{36E3488B-CC7B-C30D-A5C9-298B0DD5B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8" name="Oval 29">
                <a:extLst>
                  <a:ext uri="{FF2B5EF4-FFF2-40B4-BE49-F238E27FC236}">
                    <a16:creationId xmlns:a16="http://schemas.microsoft.com/office/drawing/2014/main" id="{A410780E-9B15-AA76-4615-7640CB24CF2B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3C55BB0-4B13-B114-C14C-CA953741C99B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2539" name="그룹 49">
            <a:extLst>
              <a:ext uri="{FF2B5EF4-FFF2-40B4-BE49-F238E27FC236}">
                <a16:creationId xmlns:a16="http://schemas.microsoft.com/office/drawing/2014/main" id="{ACF076DD-7C61-7155-2A77-7791C2D03C82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818063"/>
            <a:ext cx="3346450" cy="460375"/>
            <a:chOff x="5844958" y="3026589"/>
            <a:chExt cx="3347176" cy="4616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C53C0D-DEE9-82B2-E50D-0E84EA75FBD1}"/>
                </a:ext>
              </a:extLst>
            </p:cNvPr>
            <p:cNvSpPr txBox="1"/>
            <p:nvPr/>
          </p:nvSpPr>
          <p:spPr>
            <a:xfrm>
              <a:off x="6173038" y="3026589"/>
              <a:ext cx="30190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도시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2544" name="그룹 51">
              <a:extLst>
                <a:ext uri="{FF2B5EF4-FFF2-40B4-BE49-F238E27FC236}">
                  <a16:creationId xmlns:a16="http://schemas.microsoft.com/office/drawing/2014/main" id="{9436B4C4-2D29-1600-6599-BA522F748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53" name="Oval 29">
                <a:extLst>
                  <a:ext uri="{FF2B5EF4-FFF2-40B4-BE49-F238E27FC236}">
                    <a16:creationId xmlns:a16="http://schemas.microsoft.com/office/drawing/2014/main" id="{3119958E-A064-5544-8843-AC6356DEE890}"/>
                  </a:ext>
                </a:extLst>
              </p:cNvPr>
              <p:cNvSpPr/>
              <p:nvPr/>
            </p:nvSpPr>
            <p:spPr>
              <a:xfrm rot="5400000" flipV="1">
                <a:off x="6120302" y="3431540"/>
                <a:ext cx="194218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A5D1A939-8966-5A21-6EC9-CCA6BFD473F3}"/>
                  </a:ext>
                </a:extLst>
              </p:cNvPr>
              <p:cNvSpPr/>
              <p:nvPr/>
            </p:nvSpPr>
            <p:spPr>
              <a:xfrm>
                <a:off x="6163423" y="3491784"/>
                <a:ext cx="107973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2540" name="Picture 2" descr="비즈니스 손을 돈을 차 모양의 돼지 저금통에 저장 로열티 무료 사진, 그림, 이미지 그리고 스톡포토그래피. Image 36409618">
            <a:extLst>
              <a:ext uri="{FF2B5EF4-FFF2-40B4-BE49-F238E27FC236}">
                <a16:creationId xmlns:a16="http://schemas.microsoft.com/office/drawing/2014/main" id="{C1267350-24C6-F0E3-7D28-AE16CD5F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r="4657"/>
          <a:stretch>
            <a:fillRect/>
          </a:stretch>
        </p:blipFill>
        <p:spPr bwMode="auto">
          <a:xfrm>
            <a:off x="0" y="2087563"/>
            <a:ext cx="49371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5C58CF-86E4-6CDB-3399-0728C9AF7BC1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3A7C6-161F-571A-128B-F306F9121525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9629E1CA-479B-47F2-FA0C-B1326F7A8495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6025F263-2395-37D5-7235-24746DFC670A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95D68D7C-FD03-CF4B-A998-D0E7FCB863E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33">
            <a:extLst>
              <a:ext uri="{FF2B5EF4-FFF2-40B4-BE49-F238E27FC236}">
                <a16:creationId xmlns:a16="http://schemas.microsoft.com/office/drawing/2014/main" id="{670425BC-8057-8BA5-EA69-57435300E254}"/>
              </a:ext>
            </a:extLst>
          </p:cNvPr>
          <p:cNvCxnSpPr>
            <a:cxnSpLocks/>
          </p:cNvCxnSpPr>
          <p:nvPr/>
        </p:nvCxnSpPr>
        <p:spPr>
          <a:xfrm>
            <a:off x="5983288" y="3903663"/>
            <a:ext cx="0" cy="8810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533B96-6A54-5CD0-B8F4-A3F459B182B5}"/>
              </a:ext>
            </a:extLst>
          </p:cNvPr>
          <p:cNvSpPr txBox="1"/>
          <p:nvPr/>
        </p:nvSpPr>
        <p:spPr>
          <a:xfrm>
            <a:off x="6171220" y="3875594"/>
            <a:ext cx="4251011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빈 주차 자리를 찾으면서 발생하는 이산화탄소</a:t>
            </a:r>
            <a: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차량의 배출 </a:t>
            </a:r>
            <a:r>
              <a:rPr lang="ko-KR" altLang="en-US" sz="2000" dirty="0" err="1">
                <a:solidFill>
                  <a:schemeClr val="accent2">
                    <a:lumMod val="75000"/>
                    <a:lumOff val="25000"/>
                  </a:schemeClr>
                </a:solidFill>
              </a:rPr>
              <a:t>가스량</a:t>
            </a: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감소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559" name="그룹 17">
            <a:extLst>
              <a:ext uri="{FF2B5EF4-FFF2-40B4-BE49-F238E27FC236}">
                <a16:creationId xmlns:a16="http://schemas.microsoft.com/office/drawing/2014/main" id="{9877AD83-7A11-1118-B30D-2583D9B0BA53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2A421-08F0-A331-2893-A623BE0EA05D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84" name="그룹 19">
              <a:extLst>
                <a:ext uri="{FF2B5EF4-FFF2-40B4-BE49-F238E27FC236}">
                  <a16:creationId xmlns:a16="http://schemas.microsoft.com/office/drawing/2014/main" id="{294D12D5-F224-0870-3BE2-1EE2BFA329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94DB2DD8-CE15-4EB2-3284-232BF6EFDA20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AE0193A-4EA5-0841-CAD7-D126C1B29C84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3560" name="그룹 22">
            <a:extLst>
              <a:ext uri="{FF2B5EF4-FFF2-40B4-BE49-F238E27FC236}">
                <a16:creationId xmlns:a16="http://schemas.microsoft.com/office/drawing/2014/main" id="{8B87FAE4-2F75-D1F7-2EF7-2BD06DC33522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96A81-F2CA-637D-5057-39903A62F30F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80" name="그룹 24">
              <a:extLst>
                <a:ext uri="{FF2B5EF4-FFF2-40B4-BE49-F238E27FC236}">
                  <a16:creationId xmlns:a16="http://schemas.microsoft.com/office/drawing/2014/main" id="{A80B4AAD-EDA9-1C76-CE31-5C2A088D24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74FB0015-377E-747F-E7AA-CAC2E42A05BE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A1ABF183-5FF4-85AB-FC19-0D83DCC8AC88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1" name="그룹 27">
            <a:extLst>
              <a:ext uri="{FF2B5EF4-FFF2-40B4-BE49-F238E27FC236}">
                <a16:creationId xmlns:a16="http://schemas.microsoft.com/office/drawing/2014/main" id="{F12A983B-5BCE-AECD-11FB-DA167B301166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0EE03-2B4E-65C0-C46F-29F624530C1A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76" name="그룹 29">
              <a:extLst>
                <a:ext uri="{FF2B5EF4-FFF2-40B4-BE49-F238E27FC236}">
                  <a16:creationId xmlns:a16="http://schemas.microsoft.com/office/drawing/2014/main" id="{FF3EF467-699C-6723-66A2-716926981F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1" name="Oval 29">
                <a:extLst>
                  <a:ext uri="{FF2B5EF4-FFF2-40B4-BE49-F238E27FC236}">
                    <a16:creationId xmlns:a16="http://schemas.microsoft.com/office/drawing/2014/main" id="{D3D87EB0-C1D1-ADBF-DFCD-B7A76D30F71C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85E4B14-A87C-0FE0-A27E-E83DF85789D3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2" name="그룹 32">
            <a:extLst>
              <a:ext uri="{FF2B5EF4-FFF2-40B4-BE49-F238E27FC236}">
                <a16:creationId xmlns:a16="http://schemas.microsoft.com/office/drawing/2014/main" id="{4C833684-7649-DE15-1471-23389ECC0888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405188"/>
            <a:ext cx="1633537" cy="461962"/>
            <a:chOff x="5844958" y="3026589"/>
            <a:chExt cx="1633245" cy="4616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0AB2E8-4E95-7FC9-B771-0A25E30ABEEE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72" name="그룹 34">
              <a:extLst>
                <a:ext uri="{FF2B5EF4-FFF2-40B4-BE49-F238E27FC236}">
                  <a16:creationId xmlns:a16="http://schemas.microsoft.com/office/drawing/2014/main" id="{3978463D-A7C0-D9CD-A39F-1AFC82F1F8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6" name="Oval 29">
                <a:extLst>
                  <a:ext uri="{FF2B5EF4-FFF2-40B4-BE49-F238E27FC236}">
                    <a16:creationId xmlns:a16="http://schemas.microsoft.com/office/drawing/2014/main" id="{B913136A-11D7-E32D-E5D4-35A4280011F5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A72E3323-DEEC-8118-B860-080042570316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3563" name="그룹 37">
            <a:extLst>
              <a:ext uri="{FF2B5EF4-FFF2-40B4-BE49-F238E27FC236}">
                <a16:creationId xmlns:a16="http://schemas.microsoft.com/office/drawing/2014/main" id="{D16A2D01-1939-46F0-73AE-CF219E2B7544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4956175"/>
            <a:ext cx="3346450" cy="461963"/>
            <a:chOff x="5844958" y="3026589"/>
            <a:chExt cx="3347176" cy="4616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AFCEA7-9379-B346-09C7-E9F14EFD9391}"/>
                </a:ext>
              </a:extLst>
            </p:cNvPr>
            <p:cNvSpPr txBox="1"/>
            <p:nvPr/>
          </p:nvSpPr>
          <p:spPr>
            <a:xfrm>
              <a:off x="6173038" y="3026589"/>
              <a:ext cx="30190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도시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3568" name="그룹 39">
              <a:extLst>
                <a:ext uri="{FF2B5EF4-FFF2-40B4-BE49-F238E27FC236}">
                  <a16:creationId xmlns:a16="http://schemas.microsoft.com/office/drawing/2014/main" id="{FB38A6B3-C52D-6855-29C1-502CB67E6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41" name="Oval 29">
                <a:extLst>
                  <a:ext uri="{FF2B5EF4-FFF2-40B4-BE49-F238E27FC236}">
                    <a16:creationId xmlns:a16="http://schemas.microsoft.com/office/drawing/2014/main" id="{5F9475CF-4D21-6E6E-381B-1F6A96980559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C19EBE5D-A717-66AD-0FDE-FA0CEEF3A88C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3564" name="그림 4">
            <a:extLst>
              <a:ext uri="{FF2B5EF4-FFF2-40B4-BE49-F238E27FC236}">
                <a16:creationId xmlns:a16="http://schemas.microsoft.com/office/drawing/2014/main" id="{1C3E41BA-C24C-CA68-A9D6-1617C7A4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1" t="10194" b="5058"/>
          <a:stretch>
            <a:fillRect/>
          </a:stretch>
        </p:blipFill>
        <p:spPr bwMode="auto">
          <a:xfrm>
            <a:off x="0" y="2078038"/>
            <a:ext cx="49371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D1417D-D403-2F8E-8D9E-EEB44A5EB1A1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D9E0B-4EDD-565D-07DE-59F730B05BFE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3C463209-0971-F5B9-DEF6-F40C858CE53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D04345EE-3734-E9F6-2E64-1770CDE9BE5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F97D85D2-507B-F928-7E1B-046264F9987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33">
            <a:extLst>
              <a:ext uri="{FF2B5EF4-FFF2-40B4-BE49-F238E27FC236}">
                <a16:creationId xmlns:a16="http://schemas.microsoft.com/office/drawing/2014/main" id="{20B858E5-E602-7A46-635F-520DFE6FC792}"/>
              </a:ext>
            </a:extLst>
          </p:cNvPr>
          <p:cNvCxnSpPr>
            <a:cxnSpLocks/>
          </p:cNvCxnSpPr>
          <p:nvPr/>
        </p:nvCxnSpPr>
        <p:spPr>
          <a:xfrm>
            <a:off x="5937250" y="4348163"/>
            <a:ext cx="0" cy="94456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CD88C96-B133-AAA1-E197-312727EBACC3}"/>
              </a:ext>
            </a:extLst>
          </p:cNvPr>
          <p:cNvSpPr txBox="1"/>
          <p:nvPr/>
        </p:nvSpPr>
        <p:spPr>
          <a:xfrm>
            <a:off x="6124604" y="4319922"/>
            <a:ext cx="5043020" cy="85382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주차 공간을 효율적으로 활용함으로써 </a:t>
            </a:r>
            <a:br>
              <a:rPr lang="en-US" altLang="ko-KR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</a:br>
            <a:r>
              <a:rPr lang="ko-KR" alt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교통체증 문제를 완화하고 주차 인프라 효율성 개선</a:t>
            </a:r>
            <a:endParaRPr lang="id-ID" altLang="ko-KR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583" name="그룹 7">
            <a:extLst>
              <a:ext uri="{FF2B5EF4-FFF2-40B4-BE49-F238E27FC236}">
                <a16:creationId xmlns:a16="http://schemas.microsoft.com/office/drawing/2014/main" id="{5D43F2B2-E1B8-55C0-A421-17D601AD0E45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036763"/>
            <a:ext cx="2489200" cy="461962"/>
            <a:chOff x="5844958" y="2036413"/>
            <a:chExt cx="2490210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A9C914-E713-B1C8-DD22-61F2CD7C5303}"/>
                </a:ext>
              </a:extLst>
            </p:cNvPr>
            <p:cNvSpPr txBox="1"/>
            <p:nvPr/>
          </p:nvSpPr>
          <p:spPr>
            <a:xfrm>
              <a:off x="6173038" y="2036413"/>
              <a:ext cx="216213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편리한 주차 관리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8" name="그룹 17">
              <a:extLst>
                <a:ext uri="{FF2B5EF4-FFF2-40B4-BE49-F238E27FC236}">
                  <a16:creationId xmlns:a16="http://schemas.microsoft.com/office/drawing/2014/main" id="{FB7E8499-BA31-CCA2-9343-66FA80DD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2181155"/>
              <a:ext cx="193548" cy="193548"/>
              <a:chOff x="6120552" y="3431625"/>
              <a:chExt cx="193548" cy="193548"/>
            </a:xfrm>
          </p:grpSpPr>
          <p:sp>
            <p:nvSpPr>
              <p:cNvPr id="19" name="Oval 29">
                <a:extLst>
                  <a:ext uri="{FF2B5EF4-FFF2-40B4-BE49-F238E27FC236}">
                    <a16:creationId xmlns:a16="http://schemas.microsoft.com/office/drawing/2014/main" id="{F4A148F8-002D-114B-131B-9AD0474F8206}"/>
                  </a:ext>
                </a:extLst>
              </p:cNvPr>
              <p:cNvSpPr/>
              <p:nvPr/>
            </p:nvSpPr>
            <p:spPr>
              <a:xfrm rot="5400000" flipV="1">
                <a:off x="6120654" y="3431150"/>
                <a:ext cx="193550" cy="1937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FFFFFF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7599EDA-7E44-2B88-508E-6F9182AB8152}"/>
                  </a:ext>
                </a:extLst>
              </p:cNvPr>
              <p:cNvSpPr/>
              <p:nvPr/>
            </p:nvSpPr>
            <p:spPr>
              <a:xfrm>
                <a:off x="6163433" y="3491538"/>
                <a:ext cx="107994" cy="72978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/>
              </a:p>
            </p:txBody>
          </p:sp>
        </p:grpSp>
      </p:grpSp>
      <p:grpSp>
        <p:nvGrpSpPr>
          <p:cNvPr id="24584" name="그룹 20">
            <a:extLst>
              <a:ext uri="{FF2B5EF4-FFF2-40B4-BE49-F238E27FC236}">
                <a16:creationId xmlns:a16="http://schemas.microsoft.com/office/drawing/2014/main" id="{F74AB345-1D60-6FC3-EC0C-A6D1A84149E3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2498725"/>
            <a:ext cx="3676650" cy="460375"/>
            <a:chOff x="5844958" y="3026589"/>
            <a:chExt cx="3677074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02251C-E462-5BBB-2259-0A98DA5AF8BA}"/>
                </a:ext>
              </a:extLst>
            </p:cNvPr>
            <p:cNvSpPr txBox="1"/>
            <p:nvPr/>
          </p:nvSpPr>
          <p:spPr>
            <a:xfrm>
              <a:off x="6173038" y="3026589"/>
              <a:ext cx="334899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시간 절약 및 스트레스 감소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4" name="그룹 22">
              <a:extLst>
                <a:ext uri="{FF2B5EF4-FFF2-40B4-BE49-F238E27FC236}">
                  <a16:creationId xmlns:a16="http://schemas.microsoft.com/office/drawing/2014/main" id="{A864DB92-584D-38E3-BEB0-6D6486CE0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636E8254-6840-3BAE-EC3C-F4C911577FA8}"/>
                  </a:ext>
                </a:extLst>
              </p:cNvPr>
              <p:cNvSpPr/>
              <p:nvPr/>
            </p:nvSpPr>
            <p:spPr>
              <a:xfrm rot="5400000" flipV="1">
                <a:off x="6120292" y="3431550"/>
                <a:ext cx="194218" cy="193697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DAC35F0D-EF91-2478-D66B-8AA8082D67CA}"/>
                  </a:ext>
                </a:extLst>
              </p:cNvPr>
              <p:cNvSpPr/>
              <p:nvPr/>
            </p:nvSpPr>
            <p:spPr>
              <a:xfrm>
                <a:off x="6163420" y="3491784"/>
                <a:ext cx="107962" cy="73230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5" name="그룹 25">
            <a:extLst>
              <a:ext uri="{FF2B5EF4-FFF2-40B4-BE49-F238E27FC236}">
                <a16:creationId xmlns:a16="http://schemas.microsoft.com/office/drawing/2014/main" id="{8A5FED04-58A3-F1EB-2319-B08E2A38149F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51163"/>
            <a:ext cx="2227262" cy="461962"/>
            <a:chOff x="5844958" y="3026589"/>
            <a:chExt cx="2226677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F80B32-6A42-8379-8DFB-FB96E27EBFDF}"/>
                </a:ext>
              </a:extLst>
            </p:cNvPr>
            <p:cNvSpPr txBox="1"/>
            <p:nvPr/>
          </p:nvSpPr>
          <p:spPr>
            <a:xfrm>
              <a:off x="6173038" y="3026589"/>
              <a:ext cx="189859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주차 요금 절약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600" name="그룹 27">
              <a:extLst>
                <a:ext uri="{FF2B5EF4-FFF2-40B4-BE49-F238E27FC236}">
                  <a16:creationId xmlns:a16="http://schemas.microsoft.com/office/drawing/2014/main" id="{67109CBC-D614-A81A-2DBC-F1325DD816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DF53BE47-39A9-7612-CA96-7F7569787382}"/>
                  </a:ext>
                </a:extLst>
              </p:cNvPr>
              <p:cNvSpPr/>
              <p:nvPr/>
            </p:nvSpPr>
            <p:spPr>
              <a:xfrm rot="5400000" flipV="1">
                <a:off x="6121382" y="3431586"/>
                <a:ext cx="191964" cy="193624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1E455B00-F21C-5DB0-6D7A-DC6E14F0FB9D}"/>
                  </a:ext>
                </a:extLst>
              </p:cNvPr>
              <p:cNvSpPr/>
              <p:nvPr/>
            </p:nvSpPr>
            <p:spPr>
              <a:xfrm>
                <a:off x="6163403" y="3492703"/>
                <a:ext cx="107922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6" name="그룹 30">
            <a:extLst>
              <a:ext uri="{FF2B5EF4-FFF2-40B4-BE49-F238E27FC236}">
                <a16:creationId xmlns:a16="http://schemas.microsoft.com/office/drawing/2014/main" id="{27F8E163-5025-6581-5C96-6F981D84D687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405188"/>
            <a:ext cx="1633537" cy="461962"/>
            <a:chOff x="5844958" y="3026589"/>
            <a:chExt cx="1633245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2DB7FE-9A30-CC42-51FE-AD3B0E35CA27}"/>
                </a:ext>
              </a:extLst>
            </p:cNvPr>
            <p:cNvSpPr txBox="1"/>
            <p:nvPr/>
          </p:nvSpPr>
          <p:spPr>
            <a:xfrm>
              <a:off x="6173038" y="3026589"/>
              <a:ext cx="130516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환경 보호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596" name="그룹 32">
              <a:extLst>
                <a:ext uri="{FF2B5EF4-FFF2-40B4-BE49-F238E27FC236}">
                  <a16:creationId xmlns:a16="http://schemas.microsoft.com/office/drawing/2014/main" id="{5B871DF6-051D-C3FD-846C-2E044E4C7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4" name="Oval 29">
                <a:extLst>
                  <a:ext uri="{FF2B5EF4-FFF2-40B4-BE49-F238E27FC236}">
                    <a16:creationId xmlns:a16="http://schemas.microsoft.com/office/drawing/2014/main" id="{B304E9A0-47C5-B2B3-A331-13E959FE27B5}"/>
                  </a:ext>
                </a:extLst>
              </p:cNvPr>
              <p:cNvSpPr/>
              <p:nvPr/>
            </p:nvSpPr>
            <p:spPr>
              <a:xfrm rot="5400000" flipV="1">
                <a:off x="6121390" y="3431578"/>
                <a:ext cx="191964" cy="193640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C7E8A326-C76F-F231-430D-3B669D92BDC6}"/>
                  </a:ext>
                </a:extLst>
              </p:cNvPr>
              <p:cNvSpPr/>
              <p:nvPr/>
            </p:nvSpPr>
            <p:spPr>
              <a:xfrm>
                <a:off x="6163406" y="3492703"/>
                <a:ext cx="107930" cy="71392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4587" name="그룹 35">
            <a:extLst>
              <a:ext uri="{FF2B5EF4-FFF2-40B4-BE49-F238E27FC236}">
                <a16:creationId xmlns:a16="http://schemas.microsoft.com/office/drawing/2014/main" id="{99B46D24-74AA-0DB3-490A-B70A26F24D5F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3857625"/>
            <a:ext cx="3346450" cy="461963"/>
            <a:chOff x="5844958" y="3026589"/>
            <a:chExt cx="3347176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0F119-6746-CF99-735C-254783E63EAD}"/>
                </a:ext>
              </a:extLst>
            </p:cNvPr>
            <p:cNvSpPr txBox="1"/>
            <p:nvPr/>
          </p:nvSpPr>
          <p:spPr>
            <a:xfrm>
              <a:off x="6173038" y="3026589"/>
              <a:ext cx="301909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400" spc="-2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accent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도시 인프라 개선에 기여</a:t>
              </a:r>
              <a:endParaRPr lang="id-ID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24592" name="그룹 37">
              <a:extLst>
                <a:ext uri="{FF2B5EF4-FFF2-40B4-BE49-F238E27FC236}">
                  <a16:creationId xmlns:a16="http://schemas.microsoft.com/office/drawing/2014/main" id="{0665B094-BC68-B530-087E-39167A9F1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4958" y="3160648"/>
              <a:ext cx="193548" cy="193548"/>
              <a:chOff x="6120552" y="3431625"/>
              <a:chExt cx="193548" cy="193548"/>
            </a:xfrm>
          </p:grpSpPr>
          <p:sp>
            <p:nvSpPr>
              <p:cNvPr id="39" name="Oval 29">
                <a:extLst>
                  <a:ext uri="{FF2B5EF4-FFF2-40B4-BE49-F238E27FC236}">
                    <a16:creationId xmlns:a16="http://schemas.microsoft.com/office/drawing/2014/main" id="{30D2024B-4D37-B931-4259-0126B7F2D3F6}"/>
                  </a:ext>
                </a:extLst>
              </p:cNvPr>
              <p:cNvSpPr/>
              <p:nvPr/>
            </p:nvSpPr>
            <p:spPr>
              <a:xfrm rot="5400000" flipV="1">
                <a:off x="6121429" y="3431539"/>
                <a:ext cx="191963" cy="193717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retendard Light"/>
                    <a:ea typeface="Pretendard Light"/>
                    <a:cs typeface="Pretendard Light"/>
                  </a:defRPr>
                </a:lvl9pPr>
              </a:lstStyle>
              <a:p>
                <a:pPr algn="ctr" eaLnBrk="1" hangingPunct="1">
                  <a:defRPr/>
                </a:pPr>
                <a:endParaRPr lang="en-ID" altLang="ko-KR" sz="2400">
                  <a:solidFill>
                    <a:srgbClr val="0D0D0D"/>
                  </a:solidFill>
                  <a:ea typeface="굴림" panose="020B0600000101010101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F23D632D-EC0B-5A5F-249E-4835CA9EB8B9}"/>
                  </a:ext>
                </a:extLst>
              </p:cNvPr>
              <p:cNvSpPr/>
              <p:nvPr/>
            </p:nvSpPr>
            <p:spPr>
              <a:xfrm>
                <a:off x="6163423" y="3492703"/>
                <a:ext cx="107973" cy="71391"/>
              </a:xfrm>
              <a:custGeom>
                <a:avLst/>
                <a:gdLst>
                  <a:gd name="connsiteX0" fmla="*/ 0 w 107155"/>
                  <a:gd name="connsiteY0" fmla="*/ 35719 h 71437"/>
                  <a:gd name="connsiteX1" fmla="*/ 35718 w 107155"/>
                  <a:gd name="connsiteY1" fmla="*/ 71437 h 71437"/>
                  <a:gd name="connsiteX2" fmla="*/ 107155 w 107155"/>
                  <a:gd name="connsiteY2" fmla="*/ 0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5" h="71437">
                    <a:moveTo>
                      <a:pt x="0" y="35719"/>
                    </a:moveTo>
                    <a:lnTo>
                      <a:pt x="35718" y="71437"/>
                    </a:lnTo>
                    <a:lnTo>
                      <a:pt x="107155" y="0"/>
                    </a:lnTo>
                  </a:path>
                </a:pathLst>
              </a:custGeom>
              <a:noFill/>
              <a:ln w="12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pic>
        <p:nvPicPr>
          <p:cNvPr id="24588" name="그림 2">
            <a:extLst>
              <a:ext uri="{FF2B5EF4-FFF2-40B4-BE49-F238E27FC236}">
                <a16:creationId xmlns:a16="http://schemas.microsoft.com/office/drawing/2014/main" id="{19D3AAD6-6C9F-9C68-B1A4-66A0108F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/>
          <a:stretch>
            <a:fillRect/>
          </a:stretch>
        </p:blipFill>
        <p:spPr bwMode="auto">
          <a:xfrm>
            <a:off x="0" y="2078038"/>
            <a:ext cx="49371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B4FD8-78A8-60B8-8643-2B238A0C649A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942EF-E561-3779-80EA-69C79B4B5178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75">
            <a:extLst>
              <a:ext uri="{FF2B5EF4-FFF2-40B4-BE49-F238E27FC236}">
                <a16:creationId xmlns:a16="http://schemas.microsoft.com/office/drawing/2014/main" id="{D60605A2-295F-6BB4-D309-0D9B7A29E3B8}"/>
              </a:ext>
            </a:extLst>
          </p:cNvPr>
          <p:cNvSpPr txBox="1">
            <a:spLocks noChangeArrowheads="1"/>
          </p:cNvSpPr>
          <p:nvPr/>
        </p:nvSpPr>
        <p:spPr bwMode="auto">
          <a:xfrm rot="-31753">
            <a:off x="8593138" y="4240213"/>
            <a:ext cx="3492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262626"/>
                </a:solidFill>
                <a:ea typeface="굴림" panose="020B0600000101010101" pitchFamily="50" charset="-127"/>
              </a:rPr>
              <a:t>plan</a:t>
            </a:r>
            <a:endParaRPr lang="id-ID" altLang="ko-KR" sz="1400">
              <a:solidFill>
                <a:srgbClr val="262626"/>
              </a:solidFill>
              <a:ea typeface="굴림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6594B-1F0F-4688-5FFB-E2EA0ABBC9FB}"/>
              </a:ext>
            </a:extLst>
          </p:cNvPr>
          <p:cNvSpPr txBox="1"/>
          <p:nvPr/>
        </p:nvSpPr>
        <p:spPr>
          <a:xfrm>
            <a:off x="628974" y="2737024"/>
            <a:ext cx="6131790" cy="29266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실시간으로 업데이트되는 주차장의 </a:t>
            </a: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남은 자릿수를 확인할 수 있다는 차별성</a:t>
            </a: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사용자들의 주차난으로 인한 문제들과</a:t>
            </a: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주차로 인해 발생하는 여러 문제점들에 도움이 될 것</a:t>
            </a:r>
            <a:endParaRPr lang="en-US" altLang="ko-KR" sz="2400" b="1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604" name="TextBox 67">
            <a:extLst>
              <a:ext uri="{FF2B5EF4-FFF2-40B4-BE49-F238E27FC236}">
                <a16:creationId xmlns:a16="http://schemas.microsoft.com/office/drawing/2014/main" id="{B7134EDD-03B1-734A-30F3-AC3DCF1E6519}"/>
              </a:ext>
            </a:extLst>
          </p:cNvPr>
          <p:cNvSpPr txBox="1">
            <a:spLocks noChangeArrowheads="1"/>
          </p:cNvSpPr>
          <p:nvPr/>
        </p:nvSpPr>
        <p:spPr bwMode="auto">
          <a:xfrm rot="-31753">
            <a:off x="7578725" y="3995738"/>
            <a:ext cx="823913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262626"/>
                </a:solidFill>
                <a:ea typeface="굴림" panose="020B0600000101010101" pitchFamily="50" charset="-127"/>
              </a:rPr>
              <a:t>teamwork</a:t>
            </a:r>
            <a:endParaRPr lang="id-ID" altLang="ko-KR" sz="1400">
              <a:solidFill>
                <a:srgbClr val="262626"/>
              </a:solidFill>
              <a:ea typeface="굴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765BD11-FCDE-96D7-55BF-91EC316522E8}"/>
              </a:ext>
            </a:extLst>
          </p:cNvPr>
          <p:cNvSpPr txBox="1"/>
          <p:nvPr/>
        </p:nvSpPr>
        <p:spPr>
          <a:xfrm rot="16168247">
            <a:off x="8620919" y="4717257"/>
            <a:ext cx="800100" cy="2460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activities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9E2526-6E90-E75B-FFA4-58C829219401}"/>
              </a:ext>
            </a:extLst>
          </p:cNvPr>
          <p:cNvSpPr txBox="1"/>
          <p:nvPr/>
        </p:nvSpPr>
        <p:spPr>
          <a:xfrm rot="21568247">
            <a:off x="8534400" y="2854325"/>
            <a:ext cx="685800" cy="22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</a:rPr>
              <a:t>strategy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204344-F246-5BA9-69B7-94A06014FBC1}"/>
              </a:ext>
            </a:extLst>
          </p:cNvPr>
          <p:cNvSpPr txBox="1"/>
          <p:nvPr/>
        </p:nvSpPr>
        <p:spPr>
          <a:xfrm rot="21568247">
            <a:off x="8407400" y="2532063"/>
            <a:ext cx="442913" cy="22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ideas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A8C666-69F5-EB9D-5A27-AE8B2D8868F3}"/>
              </a:ext>
            </a:extLst>
          </p:cNvPr>
          <p:cNvSpPr txBox="1"/>
          <p:nvPr/>
        </p:nvSpPr>
        <p:spPr>
          <a:xfrm rot="5400000">
            <a:off x="7594601" y="2374900"/>
            <a:ext cx="1060450" cy="2254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performance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766AE3-61BE-3A00-5CF0-9C5A0B44AE04}"/>
              </a:ext>
            </a:extLst>
          </p:cNvPr>
          <p:cNvSpPr txBox="1"/>
          <p:nvPr/>
        </p:nvSpPr>
        <p:spPr>
          <a:xfrm rot="21568247">
            <a:off x="9137650" y="2473325"/>
            <a:ext cx="1238250" cy="379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86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</a:rPr>
              <a:t>marketing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213C24-ADC6-0D93-8B95-6E58334782B8}"/>
              </a:ext>
            </a:extLst>
          </p:cNvPr>
          <p:cNvSpPr txBox="1"/>
          <p:nvPr/>
        </p:nvSpPr>
        <p:spPr>
          <a:xfrm rot="21568247">
            <a:off x="9436100" y="3043238"/>
            <a:ext cx="563563" cy="2873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goals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1EB35D-0C5D-74A0-F8A4-A20545E53034}"/>
              </a:ext>
            </a:extLst>
          </p:cNvPr>
          <p:cNvSpPr txBox="1"/>
          <p:nvPr/>
        </p:nvSpPr>
        <p:spPr>
          <a:xfrm rot="21568247">
            <a:off x="9502775" y="4495800"/>
            <a:ext cx="349250" cy="22701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plan</a:t>
            </a:r>
          </a:p>
        </p:txBody>
      </p:sp>
      <p:sp>
        <p:nvSpPr>
          <p:cNvPr id="25612" name="TextBox 85">
            <a:extLst>
              <a:ext uri="{FF2B5EF4-FFF2-40B4-BE49-F238E27FC236}">
                <a16:creationId xmlns:a16="http://schemas.microsoft.com/office/drawing/2014/main" id="{32F69557-7534-2F39-EB4F-1B4FD2785192}"/>
              </a:ext>
            </a:extLst>
          </p:cNvPr>
          <p:cNvSpPr txBox="1">
            <a:spLocks noChangeArrowheads="1"/>
          </p:cNvSpPr>
          <p:nvPr/>
        </p:nvSpPr>
        <p:spPr bwMode="auto">
          <a:xfrm rot="-31753">
            <a:off x="9097963" y="3925888"/>
            <a:ext cx="147955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200">
                <a:solidFill>
                  <a:srgbClr val="262626"/>
                </a:solidFill>
                <a:ea typeface="굴림" panose="020B0600000101010101" pitchFamily="50" charset="-127"/>
              </a:rPr>
              <a:t>success</a:t>
            </a:r>
            <a:endParaRPr lang="id-ID" altLang="ko-KR" sz="3200">
              <a:solidFill>
                <a:srgbClr val="262626"/>
              </a:solidFill>
              <a:ea typeface="굴림" panose="020B0600000101010101" pitchFamily="50" charset="-127"/>
            </a:endParaRPr>
          </a:p>
        </p:txBody>
      </p:sp>
      <p:sp>
        <p:nvSpPr>
          <p:cNvPr id="25613" name="TextBox 87">
            <a:extLst>
              <a:ext uri="{FF2B5EF4-FFF2-40B4-BE49-F238E27FC236}">
                <a16:creationId xmlns:a16="http://schemas.microsoft.com/office/drawing/2014/main" id="{6AAC12DF-125A-A4B3-F667-23A80C7B147B}"/>
              </a:ext>
            </a:extLst>
          </p:cNvPr>
          <p:cNvSpPr txBox="1">
            <a:spLocks noChangeArrowheads="1"/>
          </p:cNvSpPr>
          <p:nvPr/>
        </p:nvSpPr>
        <p:spPr bwMode="auto">
          <a:xfrm rot="-31753">
            <a:off x="6962775" y="4503738"/>
            <a:ext cx="13954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srgbClr val="262626"/>
                </a:solidFill>
                <a:ea typeface="굴림" panose="020B0600000101010101" pitchFamily="50" charset="-127"/>
              </a:rPr>
              <a:t>opportunities</a:t>
            </a:r>
            <a:endParaRPr lang="id-ID" altLang="ko-KR" sz="1800">
              <a:solidFill>
                <a:srgbClr val="262626"/>
              </a:solidFill>
              <a:ea typeface="굴림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3927F9-1CB1-9E06-86E4-523F5D7EE01A}"/>
              </a:ext>
            </a:extLst>
          </p:cNvPr>
          <p:cNvSpPr txBox="1"/>
          <p:nvPr/>
        </p:nvSpPr>
        <p:spPr>
          <a:xfrm rot="21568247">
            <a:off x="6961188" y="3011488"/>
            <a:ext cx="787400" cy="2143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marketing</a:t>
            </a:r>
          </a:p>
        </p:txBody>
      </p:sp>
      <p:sp>
        <p:nvSpPr>
          <p:cNvPr id="25615" name="Rectangle 77">
            <a:extLst>
              <a:ext uri="{FF2B5EF4-FFF2-40B4-BE49-F238E27FC236}">
                <a16:creationId xmlns:a16="http://schemas.microsoft.com/office/drawing/2014/main" id="{80B7818D-84AE-AEEE-9F85-76F40BFD1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150" y="2100263"/>
            <a:ext cx="4429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ko-KR" sz="1800">
                <a:solidFill>
                  <a:srgbClr val="262626"/>
                </a:solidFill>
              </a:rPr>
              <a:t>plan</a:t>
            </a:r>
            <a:endParaRPr lang="en-ID" altLang="ko-KR" sz="2400">
              <a:solidFill>
                <a:srgbClr val="262626"/>
              </a:solidFill>
              <a:ea typeface="굴림" panose="020B0600000101010101" pitchFamily="50" charset="-127"/>
            </a:endParaRPr>
          </a:p>
        </p:txBody>
      </p:sp>
      <p:grpSp>
        <p:nvGrpSpPr>
          <p:cNvPr id="91" name="Group 78">
            <a:extLst>
              <a:ext uri="{FF2B5EF4-FFF2-40B4-BE49-F238E27FC236}">
                <a16:creationId xmlns:a16="http://schemas.microsoft.com/office/drawing/2014/main" id="{49CFB7CA-CE50-907E-00FC-2886C15C05C1}"/>
              </a:ext>
            </a:extLst>
          </p:cNvPr>
          <p:cNvGrpSpPr/>
          <p:nvPr/>
        </p:nvGrpSpPr>
        <p:grpSpPr>
          <a:xfrm flipH="1">
            <a:off x="6960246" y="1957783"/>
            <a:ext cx="4774738" cy="4776636"/>
            <a:chOff x="145570" y="1600129"/>
            <a:chExt cx="3581054" cy="3582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2" name="Oval 79">
              <a:extLst>
                <a:ext uri="{FF2B5EF4-FFF2-40B4-BE49-F238E27FC236}">
                  <a16:creationId xmlns:a16="http://schemas.microsoft.com/office/drawing/2014/main" id="{4AE40D6B-6AA4-1A7C-F049-595416278D85}"/>
                </a:ext>
              </a:extLst>
            </p:cNvPr>
            <p:cNvSpPr/>
            <p:nvPr/>
          </p:nvSpPr>
          <p:spPr>
            <a:xfrm>
              <a:off x="1479167" y="1833912"/>
              <a:ext cx="2090564" cy="2090564"/>
            </a:xfrm>
            <a:prstGeom prst="ellipse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sz="2400"/>
            </a:p>
          </p:txBody>
        </p:sp>
        <p:grpSp>
          <p:nvGrpSpPr>
            <p:cNvPr id="93" name="Group 80">
              <a:extLst>
                <a:ext uri="{FF2B5EF4-FFF2-40B4-BE49-F238E27FC236}">
                  <a16:creationId xmlns:a16="http://schemas.microsoft.com/office/drawing/2014/main" id="{A411AF7D-4289-2173-EC74-EEDFF45E5719}"/>
                </a:ext>
              </a:extLst>
            </p:cNvPr>
            <p:cNvGrpSpPr/>
            <p:nvPr/>
          </p:nvGrpSpPr>
          <p:grpSpPr>
            <a:xfrm rot="174831" flipH="1">
              <a:off x="145570" y="1600129"/>
              <a:ext cx="3581054" cy="3582477"/>
              <a:chOff x="5526086" y="1274763"/>
              <a:chExt cx="3990976" cy="3992563"/>
            </a:xfrm>
          </p:grpSpPr>
          <p:sp>
            <p:nvSpPr>
              <p:cNvPr id="94" name="Freeform 5">
                <a:extLst>
                  <a:ext uri="{FF2B5EF4-FFF2-40B4-BE49-F238E27FC236}">
                    <a16:creationId xmlns:a16="http://schemas.microsoft.com/office/drawing/2014/main" id="{36AE93F3-EF23-63BA-F7C7-866F89B40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6235" y="5018088"/>
                <a:ext cx="196850" cy="196850"/>
              </a:xfrm>
              <a:custGeom>
                <a:avLst/>
                <a:gdLst>
                  <a:gd name="T0" fmla="*/ 14 w 76"/>
                  <a:gd name="T1" fmla="*/ 62 h 76"/>
                  <a:gd name="T2" fmla="*/ 63 w 76"/>
                  <a:gd name="T3" fmla="*/ 62 h 76"/>
                  <a:gd name="T4" fmla="*/ 63 w 76"/>
                  <a:gd name="T5" fmla="*/ 13 h 76"/>
                  <a:gd name="T6" fmla="*/ 14 w 76"/>
                  <a:gd name="T7" fmla="*/ 13 h 76"/>
                  <a:gd name="T8" fmla="*/ 14 w 76"/>
                  <a:gd name="T9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6">
                    <a:moveTo>
                      <a:pt x="14" y="62"/>
                    </a:moveTo>
                    <a:cubicBezTo>
                      <a:pt x="27" y="76"/>
                      <a:pt x="49" y="76"/>
                      <a:pt x="63" y="62"/>
                    </a:cubicBezTo>
                    <a:cubicBezTo>
                      <a:pt x="76" y="49"/>
                      <a:pt x="76" y="27"/>
                      <a:pt x="63" y="13"/>
                    </a:cubicBezTo>
                    <a:cubicBezTo>
                      <a:pt x="49" y="0"/>
                      <a:pt x="27" y="0"/>
                      <a:pt x="14" y="13"/>
                    </a:cubicBezTo>
                    <a:cubicBezTo>
                      <a:pt x="0" y="27"/>
                      <a:pt x="0" y="49"/>
                      <a:pt x="14" y="62"/>
                    </a:cubicBezTo>
                  </a:path>
                </a:pathLst>
              </a:custGeom>
              <a:solidFill>
                <a:srgbClr val="466366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95" name="Freeform 6">
                <a:extLst>
                  <a:ext uri="{FF2B5EF4-FFF2-40B4-BE49-F238E27FC236}">
                    <a16:creationId xmlns:a16="http://schemas.microsoft.com/office/drawing/2014/main" id="{2F47116A-79B3-8E35-643E-F52397F65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2" y="3397251"/>
                <a:ext cx="512763" cy="514350"/>
              </a:xfrm>
              <a:custGeom>
                <a:avLst/>
                <a:gdLst>
                  <a:gd name="T0" fmla="*/ 186 w 323"/>
                  <a:gd name="T1" fmla="*/ 324 h 324"/>
                  <a:gd name="T2" fmla="*/ 323 w 323"/>
                  <a:gd name="T3" fmla="*/ 188 h 324"/>
                  <a:gd name="T4" fmla="*/ 135 w 323"/>
                  <a:gd name="T5" fmla="*/ 0 h 324"/>
                  <a:gd name="T6" fmla="*/ 0 w 323"/>
                  <a:gd name="T7" fmla="*/ 137 h 324"/>
                  <a:gd name="T8" fmla="*/ 186 w 323"/>
                  <a:gd name="T9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324">
                    <a:moveTo>
                      <a:pt x="186" y="324"/>
                    </a:moveTo>
                    <a:lnTo>
                      <a:pt x="323" y="188"/>
                    </a:lnTo>
                    <a:lnTo>
                      <a:pt x="135" y="0"/>
                    </a:lnTo>
                    <a:lnTo>
                      <a:pt x="0" y="137"/>
                    </a:lnTo>
                    <a:lnTo>
                      <a:pt x="186" y="32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46D9F73A-D31C-FD50-7035-B016F253A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2" y="3397251"/>
                <a:ext cx="512763" cy="514350"/>
              </a:xfrm>
              <a:custGeom>
                <a:avLst/>
                <a:gdLst>
                  <a:gd name="T0" fmla="*/ 186 w 323"/>
                  <a:gd name="T1" fmla="*/ 324 h 324"/>
                  <a:gd name="T2" fmla="*/ 323 w 323"/>
                  <a:gd name="T3" fmla="*/ 188 h 324"/>
                  <a:gd name="T4" fmla="*/ 135 w 323"/>
                  <a:gd name="T5" fmla="*/ 0 h 324"/>
                  <a:gd name="T6" fmla="*/ 0 w 323"/>
                  <a:gd name="T7" fmla="*/ 137 h 324"/>
                  <a:gd name="T8" fmla="*/ 186 w 323"/>
                  <a:gd name="T9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324">
                    <a:moveTo>
                      <a:pt x="186" y="324"/>
                    </a:moveTo>
                    <a:lnTo>
                      <a:pt x="323" y="188"/>
                    </a:lnTo>
                    <a:lnTo>
                      <a:pt x="135" y="0"/>
                    </a:lnTo>
                    <a:lnTo>
                      <a:pt x="0" y="137"/>
                    </a:lnTo>
                    <a:lnTo>
                      <a:pt x="186" y="32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97" name="Freeform 8">
                <a:extLst>
                  <a:ext uri="{FF2B5EF4-FFF2-40B4-BE49-F238E27FC236}">
                    <a16:creationId xmlns:a16="http://schemas.microsoft.com/office/drawing/2014/main" id="{5210FBA7-1CF3-0C9E-A7B4-5F7558E2DB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6086" y="1274763"/>
                <a:ext cx="2776538" cy="2776538"/>
              </a:xfrm>
              <a:custGeom>
                <a:avLst/>
                <a:gdLst>
                  <a:gd name="T0" fmla="*/ 190 w 1069"/>
                  <a:gd name="T1" fmla="*/ 879 h 1069"/>
                  <a:gd name="T2" fmla="*/ 878 w 1069"/>
                  <a:gd name="T3" fmla="*/ 879 h 1069"/>
                  <a:gd name="T4" fmla="*/ 878 w 1069"/>
                  <a:gd name="T5" fmla="*/ 190 h 1069"/>
                  <a:gd name="T6" fmla="*/ 190 w 1069"/>
                  <a:gd name="T7" fmla="*/ 190 h 1069"/>
                  <a:gd name="T8" fmla="*/ 190 w 1069"/>
                  <a:gd name="T9" fmla="*/ 879 h 1069"/>
                  <a:gd name="T10" fmla="*/ 235 w 1069"/>
                  <a:gd name="T11" fmla="*/ 833 h 1069"/>
                  <a:gd name="T12" fmla="*/ 235 w 1069"/>
                  <a:gd name="T13" fmla="*/ 236 h 1069"/>
                  <a:gd name="T14" fmla="*/ 833 w 1069"/>
                  <a:gd name="T15" fmla="*/ 236 h 1069"/>
                  <a:gd name="T16" fmla="*/ 833 w 1069"/>
                  <a:gd name="T17" fmla="*/ 833 h 1069"/>
                  <a:gd name="T18" fmla="*/ 235 w 1069"/>
                  <a:gd name="T19" fmla="*/ 833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9" h="1069">
                    <a:moveTo>
                      <a:pt x="190" y="879"/>
                    </a:moveTo>
                    <a:cubicBezTo>
                      <a:pt x="380" y="1069"/>
                      <a:pt x="688" y="1069"/>
                      <a:pt x="878" y="879"/>
                    </a:cubicBezTo>
                    <a:cubicBezTo>
                      <a:pt x="1069" y="689"/>
                      <a:pt x="1069" y="380"/>
                      <a:pt x="878" y="190"/>
                    </a:cubicBezTo>
                    <a:cubicBezTo>
                      <a:pt x="688" y="0"/>
                      <a:pt x="380" y="0"/>
                      <a:pt x="190" y="190"/>
                    </a:cubicBezTo>
                    <a:cubicBezTo>
                      <a:pt x="0" y="380"/>
                      <a:pt x="0" y="689"/>
                      <a:pt x="190" y="879"/>
                    </a:cubicBezTo>
                    <a:moveTo>
                      <a:pt x="235" y="833"/>
                    </a:moveTo>
                    <a:cubicBezTo>
                      <a:pt x="70" y="668"/>
                      <a:pt x="70" y="401"/>
                      <a:pt x="235" y="236"/>
                    </a:cubicBezTo>
                    <a:cubicBezTo>
                      <a:pt x="400" y="71"/>
                      <a:pt x="668" y="71"/>
                      <a:pt x="833" y="236"/>
                    </a:cubicBezTo>
                    <a:cubicBezTo>
                      <a:pt x="998" y="401"/>
                      <a:pt x="998" y="668"/>
                      <a:pt x="833" y="833"/>
                    </a:cubicBezTo>
                    <a:cubicBezTo>
                      <a:pt x="668" y="998"/>
                      <a:pt x="400" y="998"/>
                      <a:pt x="235" y="83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 dirty="0">
                  <a:latin typeface="+mn-lt"/>
                  <a:ea typeface="+mn-ea"/>
                </a:endParaRPr>
              </a:p>
            </p:txBody>
          </p:sp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924289B5-647B-4ADA-C68F-70B82084F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273" y="1565277"/>
                <a:ext cx="1552575" cy="319088"/>
              </a:xfrm>
              <a:custGeom>
                <a:avLst/>
                <a:gdLst>
                  <a:gd name="T0" fmla="*/ 299 w 598"/>
                  <a:gd name="T1" fmla="*/ 0 h 123"/>
                  <a:gd name="T2" fmla="*/ 0 w 598"/>
                  <a:gd name="T3" fmla="*/ 123 h 123"/>
                  <a:gd name="T4" fmla="*/ 299 w 598"/>
                  <a:gd name="T5" fmla="*/ 0 h 123"/>
                  <a:gd name="T6" fmla="*/ 598 w 598"/>
                  <a:gd name="T7" fmla="*/ 123 h 123"/>
                  <a:gd name="T8" fmla="*/ 299 w 598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123">
                    <a:moveTo>
                      <a:pt x="299" y="0"/>
                    </a:moveTo>
                    <a:cubicBezTo>
                      <a:pt x="191" y="0"/>
                      <a:pt x="83" y="41"/>
                      <a:pt x="0" y="123"/>
                    </a:cubicBezTo>
                    <a:cubicBezTo>
                      <a:pt x="83" y="41"/>
                      <a:pt x="191" y="0"/>
                      <a:pt x="299" y="0"/>
                    </a:cubicBezTo>
                    <a:cubicBezTo>
                      <a:pt x="407" y="0"/>
                      <a:pt x="515" y="41"/>
                      <a:pt x="598" y="123"/>
                    </a:cubicBezTo>
                    <a:cubicBezTo>
                      <a:pt x="515" y="41"/>
                      <a:pt x="407" y="0"/>
                      <a:pt x="299" y="0"/>
                    </a:cubicBezTo>
                  </a:path>
                </a:pathLst>
              </a:custGeom>
              <a:solidFill>
                <a:srgbClr val="60787B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99" name="Freeform 12">
                <a:extLst>
                  <a:ext uri="{FF2B5EF4-FFF2-40B4-BE49-F238E27FC236}">
                    <a16:creationId xmlns:a16="http://schemas.microsoft.com/office/drawing/2014/main" id="{AD7A486C-BFC9-844B-5973-DC24DD739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273" y="1565276"/>
                <a:ext cx="1552575" cy="322264"/>
              </a:xfrm>
              <a:custGeom>
                <a:avLst/>
                <a:gdLst>
                  <a:gd name="T0" fmla="*/ 299 w 598"/>
                  <a:gd name="T1" fmla="*/ 0 h 124"/>
                  <a:gd name="T2" fmla="*/ 0 w 598"/>
                  <a:gd name="T3" fmla="*/ 123 h 124"/>
                  <a:gd name="T4" fmla="*/ 0 w 598"/>
                  <a:gd name="T5" fmla="*/ 124 h 124"/>
                  <a:gd name="T6" fmla="*/ 0 w 598"/>
                  <a:gd name="T7" fmla="*/ 124 h 124"/>
                  <a:gd name="T8" fmla="*/ 299 w 598"/>
                  <a:gd name="T9" fmla="*/ 0 h 124"/>
                  <a:gd name="T10" fmla="*/ 598 w 598"/>
                  <a:gd name="T11" fmla="*/ 124 h 124"/>
                  <a:gd name="T12" fmla="*/ 598 w 598"/>
                  <a:gd name="T13" fmla="*/ 124 h 124"/>
                  <a:gd name="T14" fmla="*/ 598 w 598"/>
                  <a:gd name="T15" fmla="*/ 123 h 124"/>
                  <a:gd name="T16" fmla="*/ 299 w 598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8" h="124">
                    <a:moveTo>
                      <a:pt x="299" y="0"/>
                    </a:moveTo>
                    <a:cubicBezTo>
                      <a:pt x="191" y="0"/>
                      <a:pt x="83" y="41"/>
                      <a:pt x="0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83" y="41"/>
                      <a:pt x="191" y="0"/>
                      <a:pt x="299" y="0"/>
                    </a:cubicBezTo>
                    <a:cubicBezTo>
                      <a:pt x="407" y="0"/>
                      <a:pt x="515" y="41"/>
                      <a:pt x="598" y="124"/>
                    </a:cubicBezTo>
                    <a:cubicBezTo>
                      <a:pt x="598" y="124"/>
                      <a:pt x="598" y="124"/>
                      <a:pt x="598" y="124"/>
                    </a:cubicBezTo>
                    <a:cubicBezTo>
                      <a:pt x="598" y="124"/>
                      <a:pt x="598" y="124"/>
                      <a:pt x="598" y="123"/>
                    </a:cubicBezTo>
                    <a:cubicBezTo>
                      <a:pt x="515" y="41"/>
                      <a:pt x="407" y="0"/>
                      <a:pt x="299" y="0"/>
                    </a:cubicBezTo>
                  </a:path>
                </a:pathLst>
              </a:custGeom>
              <a:solidFill>
                <a:srgbClr val="7D9093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A21EFA0B-AF87-4C62-8C1D-30BBF7961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48" y="3578226"/>
                <a:ext cx="542925" cy="542925"/>
              </a:xfrm>
              <a:custGeom>
                <a:avLst/>
                <a:gdLst>
                  <a:gd name="T0" fmla="*/ 41 w 209"/>
                  <a:gd name="T1" fmla="*/ 205 h 209"/>
                  <a:gd name="T2" fmla="*/ 204 w 209"/>
                  <a:gd name="T3" fmla="*/ 42 h 209"/>
                  <a:gd name="T4" fmla="*/ 204 w 209"/>
                  <a:gd name="T5" fmla="*/ 25 h 209"/>
                  <a:gd name="T6" fmla="*/ 184 w 209"/>
                  <a:gd name="T7" fmla="*/ 5 h 209"/>
                  <a:gd name="T8" fmla="*/ 167 w 209"/>
                  <a:gd name="T9" fmla="*/ 5 h 209"/>
                  <a:gd name="T10" fmla="*/ 4 w 209"/>
                  <a:gd name="T11" fmla="*/ 168 h 209"/>
                  <a:gd name="T12" fmla="*/ 4 w 209"/>
                  <a:gd name="T13" fmla="*/ 185 h 209"/>
                  <a:gd name="T14" fmla="*/ 24 w 209"/>
                  <a:gd name="T15" fmla="*/ 205 h 209"/>
                  <a:gd name="T16" fmla="*/ 41 w 209"/>
                  <a:gd name="T17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9" h="209">
                    <a:moveTo>
                      <a:pt x="41" y="205"/>
                    </a:moveTo>
                    <a:cubicBezTo>
                      <a:pt x="204" y="42"/>
                      <a:pt x="204" y="42"/>
                      <a:pt x="204" y="42"/>
                    </a:cubicBezTo>
                    <a:cubicBezTo>
                      <a:pt x="209" y="37"/>
                      <a:pt x="209" y="29"/>
                      <a:pt x="204" y="25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0" y="0"/>
                      <a:pt x="172" y="0"/>
                      <a:pt x="167" y="5"/>
                    </a:cubicBezTo>
                    <a:cubicBezTo>
                      <a:pt x="4" y="168"/>
                      <a:pt x="4" y="168"/>
                      <a:pt x="4" y="168"/>
                    </a:cubicBezTo>
                    <a:cubicBezTo>
                      <a:pt x="0" y="173"/>
                      <a:pt x="0" y="180"/>
                      <a:pt x="4" y="185"/>
                    </a:cubicBezTo>
                    <a:cubicBezTo>
                      <a:pt x="24" y="205"/>
                      <a:pt x="24" y="205"/>
                      <a:pt x="24" y="205"/>
                    </a:cubicBezTo>
                    <a:cubicBezTo>
                      <a:pt x="29" y="209"/>
                      <a:pt x="37" y="209"/>
                      <a:pt x="41" y="20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1" name="Freeform 14">
                <a:extLst>
                  <a:ext uri="{FF2B5EF4-FFF2-40B4-BE49-F238E27FC236}">
                    <a16:creationId xmlns:a16="http://schemas.microsoft.com/office/drawing/2014/main" id="{3553DCE3-0241-CA4F-FEB7-B6BAEC5F3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2" y="3732212"/>
                <a:ext cx="1536700" cy="1535114"/>
              </a:xfrm>
              <a:custGeom>
                <a:avLst/>
                <a:gdLst>
                  <a:gd name="T0" fmla="*/ 483 w 592"/>
                  <a:gd name="T1" fmla="*/ 583 h 591"/>
                  <a:gd name="T2" fmla="*/ 584 w 592"/>
                  <a:gd name="T3" fmla="*/ 482 h 591"/>
                  <a:gd name="T4" fmla="*/ 584 w 592"/>
                  <a:gd name="T5" fmla="*/ 454 h 591"/>
                  <a:gd name="T6" fmla="*/ 129 w 592"/>
                  <a:gd name="T7" fmla="*/ 0 h 591"/>
                  <a:gd name="T8" fmla="*/ 0 w 592"/>
                  <a:gd name="T9" fmla="*/ 129 h 591"/>
                  <a:gd name="T10" fmla="*/ 455 w 592"/>
                  <a:gd name="T11" fmla="*/ 583 h 591"/>
                  <a:gd name="T12" fmla="*/ 483 w 592"/>
                  <a:gd name="T13" fmla="*/ 583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2" h="591">
                    <a:moveTo>
                      <a:pt x="483" y="583"/>
                    </a:moveTo>
                    <a:cubicBezTo>
                      <a:pt x="584" y="482"/>
                      <a:pt x="584" y="482"/>
                      <a:pt x="584" y="482"/>
                    </a:cubicBezTo>
                    <a:cubicBezTo>
                      <a:pt x="592" y="474"/>
                      <a:pt x="592" y="462"/>
                      <a:pt x="584" y="454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455" y="583"/>
                      <a:pt x="455" y="583"/>
                      <a:pt x="455" y="583"/>
                    </a:cubicBezTo>
                    <a:cubicBezTo>
                      <a:pt x="462" y="591"/>
                      <a:pt x="475" y="591"/>
                      <a:pt x="483" y="58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 dirty="0">
                  <a:latin typeface="+mn-lt"/>
                  <a:ea typeface="+mn-ea"/>
                </a:endParaRPr>
              </a:p>
            </p:txBody>
          </p:sp>
          <p:sp>
            <p:nvSpPr>
              <p:cNvPr id="102" name="Freeform 15">
                <a:extLst>
                  <a:ext uri="{FF2B5EF4-FFF2-40B4-BE49-F238E27FC236}">
                    <a16:creationId xmlns:a16="http://schemas.microsoft.com/office/drawing/2014/main" id="{CA29C528-9B21-C280-B7CC-83E698813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9799" y="3557588"/>
                <a:ext cx="2033588" cy="455613"/>
              </a:xfrm>
              <a:custGeom>
                <a:avLst/>
                <a:gdLst>
                  <a:gd name="T0" fmla="*/ 783 w 783"/>
                  <a:gd name="T1" fmla="*/ 94 h 175"/>
                  <a:gd name="T2" fmla="*/ 741 w 783"/>
                  <a:gd name="T3" fmla="*/ 136 h 175"/>
                  <a:gd name="T4" fmla="*/ 703 w 783"/>
                  <a:gd name="T5" fmla="*/ 175 h 175"/>
                  <a:gd name="T6" fmla="*/ 703 w 783"/>
                  <a:gd name="T7" fmla="*/ 175 h 175"/>
                  <a:gd name="T8" fmla="*/ 783 w 783"/>
                  <a:gd name="T9" fmla="*/ 94 h 175"/>
                  <a:gd name="T10" fmla="*/ 783 w 783"/>
                  <a:gd name="T11" fmla="*/ 94 h 175"/>
                  <a:gd name="T12" fmla="*/ 5 w 783"/>
                  <a:gd name="T13" fmla="*/ 5 h 175"/>
                  <a:gd name="T14" fmla="*/ 148 w 783"/>
                  <a:gd name="T15" fmla="*/ 101 h 175"/>
                  <a:gd name="T16" fmla="*/ 5 w 783"/>
                  <a:gd name="T17" fmla="*/ 5 h 175"/>
                  <a:gd name="T18" fmla="*/ 0 w 783"/>
                  <a:gd name="T19" fmla="*/ 0 h 175"/>
                  <a:gd name="T20" fmla="*/ 0 w 783"/>
                  <a:gd name="T21" fmla="*/ 0 h 175"/>
                  <a:gd name="T22" fmla="*/ 0 w 783"/>
                  <a:gd name="T2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3" h="175">
                    <a:moveTo>
                      <a:pt x="783" y="94"/>
                    </a:moveTo>
                    <a:cubicBezTo>
                      <a:pt x="741" y="136"/>
                      <a:pt x="741" y="136"/>
                      <a:pt x="741" y="136"/>
                    </a:cubicBezTo>
                    <a:cubicBezTo>
                      <a:pt x="703" y="175"/>
                      <a:pt x="703" y="175"/>
                      <a:pt x="703" y="175"/>
                    </a:cubicBezTo>
                    <a:cubicBezTo>
                      <a:pt x="703" y="175"/>
                      <a:pt x="703" y="175"/>
                      <a:pt x="703" y="175"/>
                    </a:cubicBezTo>
                    <a:cubicBezTo>
                      <a:pt x="783" y="94"/>
                      <a:pt x="783" y="94"/>
                      <a:pt x="783" y="94"/>
                    </a:cubicBezTo>
                    <a:cubicBezTo>
                      <a:pt x="783" y="94"/>
                      <a:pt x="783" y="94"/>
                      <a:pt x="783" y="94"/>
                    </a:cubicBezTo>
                    <a:moveTo>
                      <a:pt x="5" y="5"/>
                    </a:moveTo>
                    <a:cubicBezTo>
                      <a:pt x="48" y="47"/>
                      <a:pt x="96" y="79"/>
                      <a:pt x="148" y="101"/>
                    </a:cubicBezTo>
                    <a:cubicBezTo>
                      <a:pt x="96" y="79"/>
                      <a:pt x="48" y="47"/>
                      <a:pt x="5" y="5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3" name="Freeform 16">
                <a:extLst>
                  <a:ext uri="{FF2B5EF4-FFF2-40B4-BE49-F238E27FC236}">
                    <a16:creationId xmlns:a16="http://schemas.microsoft.com/office/drawing/2014/main" id="{BB24368D-B0BC-78CC-770C-7402423BD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438" y="3557589"/>
                <a:ext cx="361950" cy="354013"/>
              </a:xfrm>
              <a:custGeom>
                <a:avLst/>
                <a:gdLst>
                  <a:gd name="T0" fmla="*/ 44 w 139"/>
                  <a:gd name="T1" fmla="*/ 0 h 136"/>
                  <a:gd name="T2" fmla="*/ 44 w 139"/>
                  <a:gd name="T3" fmla="*/ 0 h 136"/>
                  <a:gd name="T4" fmla="*/ 0 w 139"/>
                  <a:gd name="T5" fmla="*/ 39 h 136"/>
                  <a:gd name="T6" fmla="*/ 97 w 139"/>
                  <a:gd name="T7" fmla="*/ 136 h 136"/>
                  <a:gd name="T8" fmla="*/ 139 w 139"/>
                  <a:gd name="T9" fmla="*/ 94 h 136"/>
                  <a:gd name="T10" fmla="*/ 44 w 139"/>
                  <a:gd name="T11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36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0" y="14"/>
                      <a:pt x="15" y="27"/>
                      <a:pt x="0" y="39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139" y="94"/>
                      <a:pt x="139" y="94"/>
                      <a:pt x="139" y="9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4" name="Freeform 17">
                <a:extLst>
                  <a:ext uri="{FF2B5EF4-FFF2-40B4-BE49-F238E27FC236}">
                    <a16:creationId xmlns:a16="http://schemas.microsoft.com/office/drawing/2014/main" id="{7B134506-DA25-B184-B103-FFBF102F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8324" y="1768477"/>
                <a:ext cx="2157413" cy="2159001"/>
              </a:xfrm>
              <a:custGeom>
                <a:avLst/>
                <a:gdLst>
                  <a:gd name="T0" fmla="*/ 143 w 831"/>
                  <a:gd name="T1" fmla="*/ 0 h 831"/>
                  <a:gd name="T2" fmla="*/ 143 w 831"/>
                  <a:gd name="T3" fmla="*/ 0 h 831"/>
                  <a:gd name="T4" fmla="*/ 0 w 831"/>
                  <a:gd name="T5" fmla="*/ 345 h 831"/>
                  <a:gd name="T6" fmla="*/ 143 w 831"/>
                  <a:gd name="T7" fmla="*/ 689 h 831"/>
                  <a:gd name="T8" fmla="*/ 143 w 831"/>
                  <a:gd name="T9" fmla="*/ 689 h 831"/>
                  <a:gd name="T10" fmla="*/ 143 w 831"/>
                  <a:gd name="T11" fmla="*/ 689 h 831"/>
                  <a:gd name="T12" fmla="*/ 148 w 831"/>
                  <a:gd name="T13" fmla="*/ 694 h 831"/>
                  <a:gd name="T14" fmla="*/ 291 w 831"/>
                  <a:gd name="T15" fmla="*/ 790 h 831"/>
                  <a:gd name="T16" fmla="*/ 487 w 831"/>
                  <a:gd name="T17" fmla="*/ 831 h 831"/>
                  <a:gd name="T18" fmla="*/ 787 w 831"/>
                  <a:gd name="T19" fmla="*/ 728 h 831"/>
                  <a:gd name="T20" fmla="*/ 787 w 831"/>
                  <a:gd name="T21" fmla="*/ 728 h 831"/>
                  <a:gd name="T22" fmla="*/ 831 w 831"/>
                  <a:gd name="T23" fmla="*/ 689 h 831"/>
                  <a:gd name="T24" fmla="*/ 831 w 831"/>
                  <a:gd name="T25" fmla="*/ 689 h 831"/>
                  <a:gd name="T26" fmla="*/ 786 w 831"/>
                  <a:gd name="T27" fmla="*/ 643 h 831"/>
                  <a:gd name="T28" fmla="*/ 786 w 831"/>
                  <a:gd name="T29" fmla="*/ 643 h 831"/>
                  <a:gd name="T30" fmla="*/ 487 w 831"/>
                  <a:gd name="T31" fmla="*/ 767 h 831"/>
                  <a:gd name="T32" fmla="*/ 188 w 831"/>
                  <a:gd name="T33" fmla="*/ 643 h 831"/>
                  <a:gd name="T34" fmla="*/ 64 w 831"/>
                  <a:gd name="T35" fmla="*/ 345 h 831"/>
                  <a:gd name="T36" fmla="*/ 188 w 831"/>
                  <a:gd name="T37" fmla="*/ 46 h 831"/>
                  <a:gd name="T38" fmla="*/ 143 w 831"/>
                  <a:gd name="T39" fmla="*/ 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831">
                    <a:moveTo>
                      <a:pt x="143" y="0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48" y="95"/>
                      <a:pt x="0" y="220"/>
                      <a:pt x="0" y="345"/>
                    </a:cubicBezTo>
                    <a:cubicBezTo>
                      <a:pt x="0" y="469"/>
                      <a:pt x="48" y="594"/>
                      <a:pt x="143" y="689"/>
                    </a:cubicBezTo>
                    <a:cubicBezTo>
                      <a:pt x="143" y="689"/>
                      <a:pt x="143" y="689"/>
                      <a:pt x="143" y="689"/>
                    </a:cubicBezTo>
                    <a:cubicBezTo>
                      <a:pt x="143" y="689"/>
                      <a:pt x="143" y="689"/>
                      <a:pt x="143" y="689"/>
                    </a:cubicBezTo>
                    <a:cubicBezTo>
                      <a:pt x="145" y="691"/>
                      <a:pt x="147" y="693"/>
                      <a:pt x="148" y="694"/>
                    </a:cubicBezTo>
                    <a:cubicBezTo>
                      <a:pt x="191" y="736"/>
                      <a:pt x="239" y="768"/>
                      <a:pt x="291" y="790"/>
                    </a:cubicBezTo>
                    <a:cubicBezTo>
                      <a:pt x="353" y="818"/>
                      <a:pt x="420" y="831"/>
                      <a:pt x="487" y="831"/>
                    </a:cubicBezTo>
                    <a:cubicBezTo>
                      <a:pt x="593" y="831"/>
                      <a:pt x="699" y="797"/>
                      <a:pt x="787" y="728"/>
                    </a:cubicBezTo>
                    <a:cubicBezTo>
                      <a:pt x="787" y="728"/>
                      <a:pt x="787" y="728"/>
                      <a:pt x="787" y="728"/>
                    </a:cubicBezTo>
                    <a:cubicBezTo>
                      <a:pt x="802" y="716"/>
                      <a:pt x="817" y="703"/>
                      <a:pt x="831" y="689"/>
                    </a:cubicBezTo>
                    <a:cubicBezTo>
                      <a:pt x="831" y="689"/>
                      <a:pt x="831" y="689"/>
                      <a:pt x="831" y="689"/>
                    </a:cubicBezTo>
                    <a:cubicBezTo>
                      <a:pt x="786" y="643"/>
                      <a:pt x="786" y="643"/>
                      <a:pt x="786" y="643"/>
                    </a:cubicBezTo>
                    <a:cubicBezTo>
                      <a:pt x="786" y="643"/>
                      <a:pt x="786" y="643"/>
                      <a:pt x="786" y="643"/>
                    </a:cubicBezTo>
                    <a:cubicBezTo>
                      <a:pt x="703" y="726"/>
                      <a:pt x="595" y="767"/>
                      <a:pt x="487" y="767"/>
                    </a:cubicBezTo>
                    <a:cubicBezTo>
                      <a:pt x="379" y="767"/>
                      <a:pt x="271" y="726"/>
                      <a:pt x="188" y="643"/>
                    </a:cubicBezTo>
                    <a:cubicBezTo>
                      <a:pt x="106" y="561"/>
                      <a:pt x="64" y="453"/>
                      <a:pt x="64" y="345"/>
                    </a:cubicBezTo>
                    <a:cubicBezTo>
                      <a:pt x="64" y="236"/>
                      <a:pt x="106" y="128"/>
                      <a:pt x="188" y="46"/>
                    </a:cubicBezTo>
                    <a:cubicBezTo>
                      <a:pt x="143" y="0"/>
                      <a:pt x="143" y="0"/>
                      <a:pt x="143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31E96251-708C-FABE-AAF1-B3D097D569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0361" y="4067177"/>
                <a:ext cx="1331913" cy="1174751"/>
              </a:xfrm>
              <a:custGeom>
                <a:avLst/>
                <a:gdLst>
                  <a:gd name="T0" fmla="*/ 513 w 513"/>
                  <a:gd name="T1" fmla="*/ 432 h 452"/>
                  <a:gd name="T2" fmla="*/ 513 w 513"/>
                  <a:gd name="T3" fmla="*/ 432 h 452"/>
                  <a:gd name="T4" fmla="*/ 513 w 513"/>
                  <a:gd name="T5" fmla="*/ 432 h 452"/>
                  <a:gd name="T6" fmla="*/ 513 w 513"/>
                  <a:gd name="T7" fmla="*/ 432 h 452"/>
                  <a:gd name="T8" fmla="*/ 513 w 513"/>
                  <a:gd name="T9" fmla="*/ 432 h 452"/>
                  <a:gd name="T10" fmla="*/ 513 w 513"/>
                  <a:gd name="T11" fmla="*/ 432 h 452"/>
                  <a:gd name="T12" fmla="*/ 512 w 513"/>
                  <a:gd name="T13" fmla="*/ 431 h 452"/>
                  <a:gd name="T14" fmla="*/ 513 w 513"/>
                  <a:gd name="T15" fmla="*/ 432 h 452"/>
                  <a:gd name="T16" fmla="*/ 512 w 513"/>
                  <a:gd name="T17" fmla="*/ 431 h 452"/>
                  <a:gd name="T18" fmla="*/ 512 w 513"/>
                  <a:gd name="T19" fmla="*/ 431 h 452"/>
                  <a:gd name="T20" fmla="*/ 512 w 513"/>
                  <a:gd name="T21" fmla="*/ 431 h 452"/>
                  <a:gd name="T22" fmla="*/ 512 w 513"/>
                  <a:gd name="T23" fmla="*/ 431 h 452"/>
                  <a:gd name="T24" fmla="*/ 511 w 513"/>
                  <a:gd name="T25" fmla="*/ 430 h 452"/>
                  <a:gd name="T26" fmla="*/ 511 w 513"/>
                  <a:gd name="T27" fmla="*/ 430 h 452"/>
                  <a:gd name="T28" fmla="*/ 511 w 513"/>
                  <a:gd name="T29" fmla="*/ 430 h 452"/>
                  <a:gd name="T30" fmla="*/ 510 w 513"/>
                  <a:gd name="T31" fmla="*/ 429 h 452"/>
                  <a:gd name="T32" fmla="*/ 510 w 513"/>
                  <a:gd name="T33" fmla="*/ 429 h 452"/>
                  <a:gd name="T34" fmla="*/ 510 w 513"/>
                  <a:gd name="T35" fmla="*/ 429 h 452"/>
                  <a:gd name="T36" fmla="*/ 0 w 513"/>
                  <a:gd name="T37" fmla="*/ 0 h 452"/>
                  <a:gd name="T38" fmla="*/ 452 w 513"/>
                  <a:gd name="T39" fmla="*/ 452 h 452"/>
                  <a:gd name="T40" fmla="*/ 452 w 513"/>
                  <a:gd name="T41" fmla="*/ 452 h 452"/>
                  <a:gd name="T42" fmla="*/ 0 w 513"/>
                  <a:gd name="T43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3" h="452">
                    <a:moveTo>
                      <a:pt x="513" y="432"/>
                    </a:moveTo>
                    <a:cubicBezTo>
                      <a:pt x="513" y="432"/>
                      <a:pt x="513" y="432"/>
                      <a:pt x="513" y="432"/>
                    </a:cubicBezTo>
                    <a:cubicBezTo>
                      <a:pt x="513" y="432"/>
                      <a:pt x="513" y="432"/>
                      <a:pt x="513" y="432"/>
                    </a:cubicBezTo>
                    <a:moveTo>
                      <a:pt x="513" y="432"/>
                    </a:moveTo>
                    <a:cubicBezTo>
                      <a:pt x="513" y="432"/>
                      <a:pt x="513" y="432"/>
                      <a:pt x="513" y="432"/>
                    </a:cubicBezTo>
                    <a:cubicBezTo>
                      <a:pt x="513" y="432"/>
                      <a:pt x="513" y="432"/>
                      <a:pt x="513" y="432"/>
                    </a:cubicBezTo>
                    <a:moveTo>
                      <a:pt x="512" y="431"/>
                    </a:moveTo>
                    <a:cubicBezTo>
                      <a:pt x="512" y="431"/>
                      <a:pt x="512" y="432"/>
                      <a:pt x="513" y="432"/>
                    </a:cubicBezTo>
                    <a:cubicBezTo>
                      <a:pt x="512" y="432"/>
                      <a:pt x="512" y="431"/>
                      <a:pt x="512" y="431"/>
                    </a:cubicBezTo>
                    <a:moveTo>
                      <a:pt x="512" y="431"/>
                    </a:moveTo>
                    <a:cubicBezTo>
                      <a:pt x="512" y="431"/>
                      <a:pt x="512" y="431"/>
                      <a:pt x="512" y="431"/>
                    </a:cubicBezTo>
                    <a:cubicBezTo>
                      <a:pt x="512" y="431"/>
                      <a:pt x="512" y="431"/>
                      <a:pt x="512" y="431"/>
                    </a:cubicBezTo>
                    <a:moveTo>
                      <a:pt x="511" y="430"/>
                    </a:moveTo>
                    <a:cubicBezTo>
                      <a:pt x="511" y="430"/>
                      <a:pt x="511" y="430"/>
                      <a:pt x="511" y="430"/>
                    </a:cubicBezTo>
                    <a:cubicBezTo>
                      <a:pt x="511" y="430"/>
                      <a:pt x="511" y="430"/>
                      <a:pt x="511" y="430"/>
                    </a:cubicBezTo>
                    <a:moveTo>
                      <a:pt x="510" y="429"/>
                    </a:moveTo>
                    <a:cubicBezTo>
                      <a:pt x="510" y="429"/>
                      <a:pt x="510" y="429"/>
                      <a:pt x="510" y="429"/>
                    </a:cubicBezTo>
                    <a:cubicBezTo>
                      <a:pt x="510" y="429"/>
                      <a:pt x="510" y="429"/>
                      <a:pt x="510" y="429"/>
                    </a:cubicBezTo>
                    <a:moveTo>
                      <a:pt x="0" y="0"/>
                    </a:moveTo>
                    <a:cubicBezTo>
                      <a:pt x="452" y="452"/>
                      <a:pt x="452" y="452"/>
                      <a:pt x="452" y="452"/>
                    </a:cubicBezTo>
                    <a:cubicBezTo>
                      <a:pt x="452" y="452"/>
                      <a:pt x="452" y="452"/>
                      <a:pt x="452" y="45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44EB95E7-F2D0-57F9-AA9A-D9373D1D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746" y="5116515"/>
                <a:ext cx="127001" cy="88900"/>
              </a:xfrm>
              <a:custGeom>
                <a:avLst/>
                <a:gdLst>
                  <a:gd name="T0" fmla="*/ 24 w 49"/>
                  <a:gd name="T1" fmla="*/ 0 h 34"/>
                  <a:gd name="T2" fmla="*/ 0 w 49"/>
                  <a:gd name="T3" fmla="*/ 24 h 34"/>
                  <a:gd name="T4" fmla="*/ 1 w 49"/>
                  <a:gd name="T5" fmla="*/ 25 h 34"/>
                  <a:gd name="T6" fmla="*/ 1 w 49"/>
                  <a:gd name="T7" fmla="*/ 25 h 34"/>
                  <a:gd name="T8" fmla="*/ 2 w 49"/>
                  <a:gd name="T9" fmla="*/ 26 h 34"/>
                  <a:gd name="T10" fmla="*/ 2 w 49"/>
                  <a:gd name="T11" fmla="*/ 26 h 34"/>
                  <a:gd name="T12" fmla="*/ 3 w 49"/>
                  <a:gd name="T13" fmla="*/ 27 h 34"/>
                  <a:gd name="T14" fmla="*/ 3 w 49"/>
                  <a:gd name="T15" fmla="*/ 27 h 34"/>
                  <a:gd name="T16" fmla="*/ 3 w 49"/>
                  <a:gd name="T17" fmla="*/ 27 h 34"/>
                  <a:gd name="T18" fmla="*/ 4 w 49"/>
                  <a:gd name="T19" fmla="*/ 28 h 34"/>
                  <a:gd name="T20" fmla="*/ 4 w 49"/>
                  <a:gd name="T21" fmla="*/ 28 h 34"/>
                  <a:gd name="T22" fmla="*/ 4 w 49"/>
                  <a:gd name="T23" fmla="*/ 28 h 34"/>
                  <a:gd name="T24" fmla="*/ 4 w 49"/>
                  <a:gd name="T25" fmla="*/ 28 h 34"/>
                  <a:gd name="T26" fmla="*/ 4 w 49"/>
                  <a:gd name="T27" fmla="*/ 28 h 34"/>
                  <a:gd name="T28" fmla="*/ 24 w 49"/>
                  <a:gd name="T29" fmla="*/ 34 h 34"/>
                  <a:gd name="T30" fmla="*/ 49 w 49"/>
                  <a:gd name="T31" fmla="*/ 24 h 34"/>
                  <a:gd name="T32" fmla="*/ 24 w 49"/>
                  <a:gd name="T3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34">
                    <a:moveTo>
                      <a:pt x="24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1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0" y="32"/>
                      <a:pt x="17" y="34"/>
                      <a:pt x="24" y="34"/>
                    </a:cubicBezTo>
                    <a:cubicBezTo>
                      <a:pt x="33" y="34"/>
                      <a:pt x="42" y="31"/>
                      <a:pt x="49" y="24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5255"/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619DCC73-1D4D-25DD-FA3B-92FABB6F6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9550" y="3802062"/>
                <a:ext cx="319088" cy="314325"/>
              </a:xfrm>
              <a:custGeom>
                <a:avLst/>
                <a:gdLst>
                  <a:gd name="T0" fmla="*/ 86 w 123"/>
                  <a:gd name="T1" fmla="*/ 0 h 121"/>
                  <a:gd name="T2" fmla="*/ 6 w 123"/>
                  <a:gd name="T3" fmla="*/ 81 h 121"/>
                  <a:gd name="T4" fmla="*/ 6 w 123"/>
                  <a:gd name="T5" fmla="*/ 100 h 121"/>
                  <a:gd name="T6" fmla="*/ 23 w 123"/>
                  <a:gd name="T7" fmla="*/ 117 h 121"/>
                  <a:gd name="T8" fmla="*/ 33 w 123"/>
                  <a:gd name="T9" fmla="*/ 121 h 121"/>
                  <a:gd name="T10" fmla="*/ 43 w 123"/>
                  <a:gd name="T11" fmla="*/ 117 h 121"/>
                  <a:gd name="T12" fmla="*/ 58 w 123"/>
                  <a:gd name="T13" fmla="*/ 102 h 121"/>
                  <a:gd name="T14" fmla="*/ 123 w 123"/>
                  <a:gd name="T15" fmla="*/ 37 h 121"/>
                  <a:gd name="T16" fmla="*/ 86 w 123"/>
                  <a:gd name="T1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21">
                    <a:moveTo>
                      <a:pt x="86" y="0"/>
                    </a:moveTo>
                    <a:cubicBezTo>
                      <a:pt x="6" y="81"/>
                      <a:pt x="6" y="81"/>
                      <a:pt x="6" y="81"/>
                    </a:cubicBezTo>
                    <a:cubicBezTo>
                      <a:pt x="0" y="86"/>
                      <a:pt x="0" y="95"/>
                      <a:pt x="6" y="100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6" y="120"/>
                      <a:pt x="29" y="121"/>
                      <a:pt x="33" y="121"/>
                    </a:cubicBezTo>
                    <a:cubicBezTo>
                      <a:pt x="36" y="121"/>
                      <a:pt x="40" y="120"/>
                      <a:pt x="43" y="117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123" y="37"/>
                      <a:pt x="123" y="37"/>
                      <a:pt x="123" y="37"/>
                    </a:cubicBezTo>
                    <a:cubicBezTo>
                      <a:pt x="86" y="0"/>
                      <a:pt x="86" y="0"/>
                      <a:pt x="86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A634AFE7-A1D2-A995-093A-EFD5B397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4" y="3898901"/>
                <a:ext cx="1384300" cy="1360488"/>
              </a:xfrm>
              <a:custGeom>
                <a:avLst/>
                <a:gdLst>
                  <a:gd name="T0" fmla="*/ 65 w 533"/>
                  <a:gd name="T1" fmla="*/ 0 h 524"/>
                  <a:gd name="T2" fmla="*/ 0 w 533"/>
                  <a:gd name="T3" fmla="*/ 65 h 524"/>
                  <a:gd name="T4" fmla="*/ 452 w 533"/>
                  <a:gd name="T5" fmla="*/ 517 h 524"/>
                  <a:gd name="T6" fmla="*/ 469 w 533"/>
                  <a:gd name="T7" fmla="*/ 524 h 524"/>
                  <a:gd name="T8" fmla="*/ 485 w 533"/>
                  <a:gd name="T9" fmla="*/ 517 h 524"/>
                  <a:gd name="T10" fmla="*/ 509 w 533"/>
                  <a:gd name="T11" fmla="*/ 493 h 524"/>
                  <a:gd name="T12" fmla="*/ 509 w 533"/>
                  <a:gd name="T13" fmla="*/ 493 h 524"/>
                  <a:gd name="T14" fmla="*/ 533 w 533"/>
                  <a:gd name="T15" fmla="*/ 469 h 524"/>
                  <a:gd name="T16" fmla="*/ 65 w 533"/>
                  <a:gd name="T17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524">
                    <a:moveTo>
                      <a:pt x="65" y="0"/>
                    </a:moveTo>
                    <a:cubicBezTo>
                      <a:pt x="0" y="65"/>
                      <a:pt x="0" y="65"/>
                      <a:pt x="0" y="65"/>
                    </a:cubicBezTo>
                    <a:cubicBezTo>
                      <a:pt x="452" y="517"/>
                      <a:pt x="452" y="517"/>
                      <a:pt x="452" y="517"/>
                    </a:cubicBezTo>
                    <a:cubicBezTo>
                      <a:pt x="457" y="522"/>
                      <a:pt x="463" y="524"/>
                      <a:pt x="469" y="524"/>
                    </a:cubicBezTo>
                    <a:cubicBezTo>
                      <a:pt x="475" y="524"/>
                      <a:pt x="480" y="521"/>
                      <a:pt x="485" y="517"/>
                    </a:cubicBezTo>
                    <a:cubicBezTo>
                      <a:pt x="509" y="493"/>
                      <a:pt x="509" y="493"/>
                      <a:pt x="509" y="493"/>
                    </a:cubicBezTo>
                    <a:cubicBezTo>
                      <a:pt x="509" y="493"/>
                      <a:pt x="509" y="493"/>
                      <a:pt x="509" y="493"/>
                    </a:cubicBezTo>
                    <a:cubicBezTo>
                      <a:pt x="533" y="469"/>
                      <a:pt x="533" y="469"/>
                      <a:pt x="533" y="469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lIns="121920" tIns="60960" rIns="121920" bIns="60960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24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5617" name="TextBox 108">
            <a:extLst>
              <a:ext uri="{FF2B5EF4-FFF2-40B4-BE49-F238E27FC236}">
                <a16:creationId xmlns:a16="http://schemas.microsoft.com/office/drawing/2014/main" id="{A1BEC9BE-3179-094A-FA6F-C4FCEF402180}"/>
              </a:ext>
            </a:extLst>
          </p:cNvPr>
          <p:cNvSpPr txBox="1">
            <a:spLocks noChangeArrowheads="1"/>
          </p:cNvSpPr>
          <p:nvPr/>
        </p:nvSpPr>
        <p:spPr bwMode="auto">
          <a:xfrm rot="-31753">
            <a:off x="7442200" y="3368675"/>
            <a:ext cx="23145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02B097"/>
                </a:solidFill>
                <a:latin typeface="Pretendard ExtraBold" panose="02000903000000020004" pitchFamily="2" charset="-127"/>
                <a:ea typeface="굴림" panose="020B0600000101010101" pitchFamily="50" charset="-127"/>
              </a:rPr>
              <a:t>PROPOSAL</a:t>
            </a:r>
            <a:endParaRPr lang="id-ID" altLang="ko-KR" sz="1800" b="1">
              <a:solidFill>
                <a:srgbClr val="02B097"/>
              </a:solidFill>
              <a:latin typeface="Pretendard ExtraBold" panose="02000903000000020004" pitchFamily="2" charset="-127"/>
              <a:ea typeface="Pretendard ExtraBold" panose="02000903000000020004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4240E2-686C-B889-45BF-0916F3A7F72A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E858428D-F70C-FB1D-8E0C-20E66E46AE1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57E84364-3190-FF4C-9782-575536BB891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015BFE7-2CB9-8FCC-D071-C6DEE06F672A}"/>
              </a:ext>
            </a:extLst>
          </p:cNvPr>
          <p:cNvSpPr txBox="1"/>
          <p:nvPr/>
        </p:nvSpPr>
        <p:spPr>
          <a:xfrm>
            <a:off x="1133269" y="1851847"/>
            <a:ext cx="1238801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기대효과</a:t>
            </a:r>
            <a:endParaRPr lang="id-ID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C5C244-D30F-57A6-D880-C792E22E6AE0}"/>
              </a:ext>
            </a:extLst>
          </p:cNvPr>
          <p:cNvCxnSpPr>
            <a:cxnSpLocks/>
          </p:cNvCxnSpPr>
          <p:nvPr/>
        </p:nvCxnSpPr>
        <p:spPr>
          <a:xfrm>
            <a:off x="1231900" y="2482850"/>
            <a:ext cx="561975" cy="0"/>
          </a:xfrm>
          <a:prstGeom prst="line">
            <a:avLst/>
          </a:prstGeom>
          <a:ln w="22225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CE1218-8D7B-4DF2-F5FC-AC3FFCF0D6AD}"/>
              </a:ext>
            </a:extLst>
          </p:cNvPr>
          <p:cNvSpPr/>
          <p:nvPr/>
        </p:nvSpPr>
        <p:spPr>
          <a:xfrm rot="5400000">
            <a:off x="3336925" y="3892550"/>
            <a:ext cx="715963" cy="70961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 sz="2400"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8504-2C6B-45F1-7456-5EB8D9A93872}"/>
              </a:ext>
            </a:extLst>
          </p:cNvPr>
          <p:cNvSpPr txBox="1"/>
          <p:nvPr/>
        </p:nvSpPr>
        <p:spPr>
          <a:xfrm>
            <a:off x="1174750" y="822223"/>
            <a:ext cx="144142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EA8E4-4AAA-50FC-7D5A-1624D4CFF554}"/>
              </a:ext>
            </a:extLst>
          </p:cNvPr>
          <p:cNvSpPr txBox="1"/>
          <p:nvPr/>
        </p:nvSpPr>
        <p:spPr>
          <a:xfrm>
            <a:off x="570850" y="822223"/>
            <a:ext cx="39305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C1E1F-1241-EFB6-52CB-B7F1EA8EF94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C8E7E-705A-1D96-C97C-D7FEA948A3C3}"/>
              </a:ext>
            </a:extLst>
          </p:cNvPr>
          <p:cNvSpPr txBox="1"/>
          <p:nvPr/>
        </p:nvSpPr>
        <p:spPr>
          <a:xfrm>
            <a:off x="6148501" y="3196216"/>
            <a:ext cx="487986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00D4CE-7B09-4B01-A60D-41DEC0D31C52}"/>
              </a:ext>
            </a:extLst>
          </p:cNvPr>
          <p:cNvSpPr txBox="1"/>
          <p:nvPr/>
        </p:nvSpPr>
        <p:spPr>
          <a:xfrm>
            <a:off x="1174750" y="887855"/>
            <a:ext cx="275267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25209-0555-7F64-6945-0A8D5F4ACC84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1"/>
                </a:solidFill>
              </a:rPr>
              <a:t>GREENWAY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28F2C69-FE51-F505-ECD0-D5857A12221C}"/>
              </a:ext>
            </a:extLst>
          </p:cNvPr>
          <p:cNvSpPr/>
          <p:nvPr/>
        </p:nvSpPr>
        <p:spPr>
          <a:xfrm>
            <a:off x="4284663" y="2141318"/>
            <a:ext cx="3584575" cy="2847975"/>
          </a:xfrm>
          <a:prstGeom prst="triangle">
            <a:avLst/>
          </a:prstGeom>
          <a:noFill/>
          <a:ln w="76200"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5DE896-A2EA-D340-94C9-F39EC475F719}"/>
              </a:ext>
            </a:extLst>
          </p:cNvPr>
          <p:cNvSpPr txBox="1"/>
          <p:nvPr/>
        </p:nvSpPr>
        <p:spPr>
          <a:xfrm>
            <a:off x="1174749" y="822223"/>
            <a:ext cx="4439987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시스템 구성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1A6D57-4469-35E1-1ED1-A0A68E4F41B9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079376E7-C3A3-C535-9ACD-288C2D2E8CC1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803EB299-7685-16B6-3530-BB45110EDB8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Rectangle 2">
            <a:extLst>
              <a:ext uri="{FF2B5EF4-FFF2-40B4-BE49-F238E27FC236}">
                <a16:creationId xmlns:a16="http://schemas.microsoft.com/office/drawing/2014/main" id="{43323FAC-AB6B-0F50-50DB-28E883090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822325"/>
            <a:ext cx="132635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768EF-3BD0-A15E-DB25-CD0CC9D7AD8C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35B03-236A-BBF5-4915-3DCF4DB5E97C}"/>
              </a:ext>
            </a:extLst>
          </p:cNvPr>
          <p:cNvSpPr/>
          <p:nvPr/>
        </p:nvSpPr>
        <p:spPr>
          <a:xfrm rot="1981282">
            <a:off x="4313238" y="43955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5A776-857E-6CC1-7F80-6E603D17127E}"/>
              </a:ext>
            </a:extLst>
          </p:cNvPr>
          <p:cNvSpPr/>
          <p:nvPr/>
        </p:nvSpPr>
        <p:spPr>
          <a:xfrm rot="1981282">
            <a:off x="5654675" y="2276255"/>
            <a:ext cx="423863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71F09-D6ED-ABE5-928F-A6E60B9F2E00}"/>
              </a:ext>
            </a:extLst>
          </p:cNvPr>
          <p:cNvSpPr/>
          <p:nvPr/>
        </p:nvSpPr>
        <p:spPr>
          <a:xfrm>
            <a:off x="4514850" y="4752755"/>
            <a:ext cx="425450" cy="4524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C055E-5C6F-8F4B-D0D0-1F6D47BD5550}"/>
              </a:ext>
            </a:extLst>
          </p:cNvPr>
          <p:cNvSpPr/>
          <p:nvPr/>
        </p:nvSpPr>
        <p:spPr>
          <a:xfrm>
            <a:off x="7245350" y="4747993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EC4B25-0568-A85A-17B7-E68825788317}"/>
              </a:ext>
            </a:extLst>
          </p:cNvPr>
          <p:cNvSpPr/>
          <p:nvPr/>
        </p:nvSpPr>
        <p:spPr>
          <a:xfrm rot="19509070">
            <a:off x="6145213" y="22746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031DB4-A5FC-D0AC-32EA-A68E2B723891}"/>
              </a:ext>
            </a:extLst>
          </p:cNvPr>
          <p:cNvSpPr/>
          <p:nvPr/>
        </p:nvSpPr>
        <p:spPr>
          <a:xfrm rot="19509070">
            <a:off x="7442200" y="4395568"/>
            <a:ext cx="425450" cy="452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663" name="그룹 4">
            <a:extLst>
              <a:ext uri="{FF2B5EF4-FFF2-40B4-BE49-F238E27FC236}">
                <a16:creationId xmlns:a16="http://schemas.microsoft.com/office/drawing/2014/main" id="{91D7343C-3F79-C1C2-5C52-8137B5D5001C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4457480"/>
            <a:ext cx="1081087" cy="1079500"/>
            <a:chOff x="1855788" y="2317750"/>
            <a:chExt cx="1081087" cy="107950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BEB7359-0230-9C26-F760-30EA4F01C095}"/>
                </a:ext>
              </a:extLst>
            </p:cNvPr>
            <p:cNvSpPr/>
            <p:nvPr/>
          </p:nvSpPr>
          <p:spPr>
            <a:xfrm>
              <a:off x="1855788" y="2317750"/>
              <a:ext cx="1081087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7703" name="그룹 38">
              <a:extLst>
                <a:ext uri="{FF2B5EF4-FFF2-40B4-BE49-F238E27FC236}">
                  <a16:creationId xmlns:a16="http://schemas.microsoft.com/office/drawing/2014/main" id="{70B6F685-8996-C1EC-5E43-BFBA2B3A9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8401" y="2535238"/>
              <a:ext cx="855760" cy="779462"/>
              <a:chOff x="2120352" y="4943326"/>
              <a:chExt cx="1762363" cy="1444108"/>
            </a:xfrm>
          </p:grpSpPr>
          <p:grpSp>
            <p:nvGrpSpPr>
              <p:cNvPr id="27704" name="그룹 28">
                <a:extLst>
                  <a:ext uri="{FF2B5EF4-FFF2-40B4-BE49-F238E27FC236}">
                    <a16:creationId xmlns:a16="http://schemas.microsoft.com/office/drawing/2014/main" id="{7B832CFF-D71E-5605-FB07-03A120B5D9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86160" y="4943326"/>
                <a:ext cx="496555" cy="1338030"/>
                <a:chOff x="6552092" y="4803235"/>
                <a:chExt cx="679205" cy="1883925"/>
              </a:xfrm>
            </p:grpSpPr>
            <p:pic>
              <p:nvPicPr>
                <p:cNvPr id="27706" name="그림 29">
                  <a:extLst>
                    <a:ext uri="{FF2B5EF4-FFF2-40B4-BE49-F238E27FC236}">
                      <a16:creationId xmlns:a16="http://schemas.microsoft.com/office/drawing/2014/main" id="{FDDA15CC-0394-CB46-413F-1BEA9C85D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507" t="13696" b="13582"/>
                <a:stretch>
                  <a:fillRect/>
                </a:stretch>
              </p:blipFill>
              <p:spPr bwMode="auto">
                <a:xfrm>
                  <a:off x="6601934" y="4803235"/>
                  <a:ext cx="629363" cy="16063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C67BDCBD-3249-B5B7-E2D8-EFDF8FBDA0A7}"/>
                    </a:ext>
                  </a:extLst>
                </p:cNvPr>
                <p:cNvSpPr/>
                <p:nvPr/>
              </p:nvSpPr>
              <p:spPr>
                <a:xfrm>
                  <a:off x="6527421" y="5449247"/>
                  <a:ext cx="134156" cy="1238189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27705" name="그림 9">
                <a:extLst>
                  <a:ext uri="{FF2B5EF4-FFF2-40B4-BE49-F238E27FC236}">
                    <a16:creationId xmlns:a16="http://schemas.microsoft.com/office/drawing/2014/main" id="{E5BF91B2-4652-ADB7-BD9F-3E4CD22A59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0352" y="4958352"/>
                <a:ext cx="1429084" cy="142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664" name="그룹 5">
            <a:extLst>
              <a:ext uri="{FF2B5EF4-FFF2-40B4-BE49-F238E27FC236}">
                <a16:creationId xmlns:a16="http://schemas.microsoft.com/office/drawing/2014/main" id="{C29B7E91-755A-399A-F786-C8F79E2A0793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4457480"/>
            <a:ext cx="1081087" cy="1079500"/>
            <a:chOff x="1606550" y="4565650"/>
            <a:chExt cx="1081088" cy="107950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CF42A8A-E293-6FE6-9F4D-759640EA1EF6}"/>
                </a:ext>
              </a:extLst>
            </p:cNvPr>
            <p:cNvSpPr/>
            <p:nvPr/>
          </p:nvSpPr>
          <p:spPr>
            <a:xfrm>
              <a:off x="1606550" y="4565650"/>
              <a:ext cx="1081088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7676" name="그룹 1">
              <a:extLst>
                <a:ext uri="{FF2B5EF4-FFF2-40B4-BE49-F238E27FC236}">
                  <a16:creationId xmlns:a16="http://schemas.microsoft.com/office/drawing/2014/main" id="{7E7A541C-3C6A-CBF9-652D-3D3EEA68E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0639" y="4786477"/>
              <a:ext cx="758715" cy="699348"/>
              <a:chOff x="1770639" y="4786477"/>
              <a:chExt cx="758715" cy="699348"/>
            </a:xfrm>
          </p:grpSpPr>
          <p:grpSp>
            <p:nvGrpSpPr>
              <p:cNvPr id="27677" name="그룹 37">
                <a:extLst>
                  <a:ext uri="{FF2B5EF4-FFF2-40B4-BE49-F238E27FC236}">
                    <a16:creationId xmlns:a16="http://schemas.microsoft.com/office/drawing/2014/main" id="{B2C59368-228F-BF89-26D9-769989B24B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639" y="4786477"/>
                <a:ext cx="758715" cy="699348"/>
                <a:chOff x="2667051" y="1727509"/>
                <a:chExt cx="1805910" cy="1424410"/>
              </a:xfrm>
            </p:grpSpPr>
            <p:grpSp>
              <p:nvGrpSpPr>
                <p:cNvPr id="27694" name="그룹 27">
                  <a:extLst>
                    <a:ext uri="{FF2B5EF4-FFF2-40B4-BE49-F238E27FC236}">
                      <a16:creationId xmlns:a16="http://schemas.microsoft.com/office/drawing/2014/main" id="{DA5897D2-1F7F-74E1-5176-3DA960188A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2159" y="1727509"/>
                  <a:ext cx="620802" cy="1399067"/>
                  <a:chOff x="7359497" y="4331227"/>
                  <a:chExt cx="849155" cy="1971828"/>
                </a:xfrm>
              </p:grpSpPr>
              <p:pic>
                <p:nvPicPr>
                  <p:cNvPr id="27700" name="그림 25">
                    <a:extLst>
                      <a:ext uri="{FF2B5EF4-FFF2-40B4-BE49-F238E27FC236}">
                        <a16:creationId xmlns:a16="http://schemas.microsoft.com/office/drawing/2014/main" id="{A6913452-724D-11E2-7B8F-EB604EAFC0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1507" t="13696" b="13582"/>
                  <a:stretch>
                    <a:fillRect/>
                  </a:stretch>
                </p:blipFill>
                <p:spPr bwMode="auto">
                  <a:xfrm>
                    <a:off x="7388929" y="4331227"/>
                    <a:ext cx="819723" cy="190529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D8147C40-092E-8A4A-5FB2-1A9FEAEEF1FC}"/>
                      </a:ext>
                    </a:extLst>
                  </p:cNvPr>
                  <p:cNvSpPr/>
                  <p:nvPr/>
                </p:nvSpPr>
                <p:spPr>
                  <a:xfrm>
                    <a:off x="7359500" y="5064444"/>
                    <a:ext cx="108540" cy="1239524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7695" name="그룹 24">
                  <a:extLst>
                    <a:ext uri="{FF2B5EF4-FFF2-40B4-BE49-F238E27FC236}">
                      <a16:creationId xmlns:a16="http://schemas.microsoft.com/office/drawing/2014/main" id="{88A57AA9-A341-E2D4-5D5E-7E8CE1C4872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67051" y="1796271"/>
                  <a:ext cx="1317748" cy="1355648"/>
                  <a:chOff x="1983353" y="3997479"/>
                  <a:chExt cx="1167884" cy="1167886"/>
                </a:xfrm>
              </p:grpSpPr>
              <p:pic>
                <p:nvPicPr>
                  <p:cNvPr id="27696" name="그림 11">
                    <a:extLst>
                      <a:ext uri="{FF2B5EF4-FFF2-40B4-BE49-F238E27FC236}">
                        <a16:creationId xmlns:a16="http://schemas.microsoft.com/office/drawing/2014/main" id="{99704F3E-52FB-2ACE-C97C-118907CEE3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83353" y="3997479"/>
                    <a:ext cx="1167884" cy="1167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4C4202B-61FC-9048-48D4-ED0E77349D70}"/>
                      </a:ext>
                    </a:extLst>
                  </p:cNvPr>
                  <p:cNvSpPr/>
                  <p:nvPr/>
                </p:nvSpPr>
                <p:spPr>
                  <a:xfrm>
                    <a:off x="2082602" y="4932389"/>
                    <a:ext cx="87071" cy="863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타원 20">
                    <a:extLst>
                      <a:ext uri="{FF2B5EF4-FFF2-40B4-BE49-F238E27FC236}">
                        <a16:creationId xmlns:a16="http://schemas.microsoft.com/office/drawing/2014/main" id="{0060BCD4-EC07-379D-BBE3-7EDF499D4022}"/>
                      </a:ext>
                    </a:extLst>
                  </p:cNvPr>
                  <p:cNvSpPr/>
                  <p:nvPr/>
                </p:nvSpPr>
                <p:spPr>
                  <a:xfrm>
                    <a:off x="2943265" y="4915676"/>
                    <a:ext cx="120560" cy="11977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61DDADD7-76E4-6BFB-DCF3-D1151218BD6E}"/>
                      </a:ext>
                    </a:extLst>
                  </p:cNvPr>
                  <p:cNvSpPr/>
                  <p:nvPr/>
                </p:nvSpPr>
                <p:spPr>
                  <a:xfrm>
                    <a:off x="2960008" y="4932389"/>
                    <a:ext cx="87071" cy="863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EE16B5C7-176C-3EE2-0409-B7E74AC1F225}"/>
                      </a:ext>
                    </a:extLst>
                  </p14:cNvPr>
                  <p14:cNvContentPartPr/>
                  <p14:nvPr/>
                </p14:nvContentPartPr>
                <p14:xfrm>
                  <a:off x="2140935" y="4970040"/>
                  <a:ext cx="69480" cy="29376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EE16B5C7-176C-3EE2-0409-B7E74AC1F22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131981" y="4961029"/>
                    <a:ext cx="87029" cy="3114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77FE87F6-74FC-973A-233C-F75294D89922}"/>
                      </a:ext>
                    </a:extLst>
                  </p14:cNvPr>
                  <p14:cNvContentPartPr/>
                  <p14:nvPr/>
                </p14:nvContentPartPr>
                <p14:xfrm>
                  <a:off x="2152455" y="4956720"/>
                  <a:ext cx="360" cy="360"/>
                </p14:xfrm>
              </p:contentPart>
            </mc:Choice>
            <mc:Fallback xmlns="">
              <p:pic>
                <p:nvPicPr>
                  <p:cNvPr id="46" name="잉크 45">
                    <a:extLst>
                      <a:ext uri="{FF2B5EF4-FFF2-40B4-BE49-F238E27FC236}">
                        <a16:creationId xmlns:a16="http://schemas.microsoft.com/office/drawing/2014/main" id="{77FE87F6-74FC-973A-233C-F75294D8992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43455" y="4947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0339C802-E092-3D5A-D5E1-1B2324AF54CE}"/>
                      </a:ext>
                    </a:extLst>
                  </p14:cNvPr>
                  <p14:cNvContentPartPr/>
                  <p14:nvPr/>
                </p14:nvContentPartPr>
                <p14:xfrm>
                  <a:off x="2150655" y="5063280"/>
                  <a:ext cx="42480" cy="13608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0339C802-E092-3D5A-D5E1-1B2324AF54C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41655" y="5054280"/>
                    <a:ext cx="60120" cy="153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681" name="그룹 52">
                <a:extLst>
                  <a:ext uri="{FF2B5EF4-FFF2-40B4-BE49-F238E27FC236}">
                    <a16:creationId xmlns:a16="http://schemas.microsoft.com/office/drawing/2014/main" id="{EDF4BF51-4523-5ED8-48C4-ED276761B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89163" y="5140325"/>
                <a:ext cx="26987" cy="136525"/>
                <a:chOff x="2188815" y="5139600"/>
                <a:chExt cx="27000" cy="137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CA19AAA0-AAF9-F708-3061-A446AD719C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88815" y="5139600"/>
                    <a:ext cx="27000" cy="101520"/>
                  </p14:xfrm>
                </p:contentPart>
              </mc:Choice>
              <mc:Fallback xmlns=""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CA19AAA0-AAF9-F708-3061-A446AD719C77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179815" y="5130600"/>
                      <a:ext cx="44640" cy="11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B0FF823F-E80C-6E2E-0ECF-3D6E1F37F4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3935" y="5276760"/>
                    <a:ext cx="360" cy="36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B0FF823F-E80C-6E2E-0ECF-3D6E1F37F467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194935" y="526776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B2C66DBD-4658-35F9-6439-1466E67E3C06}"/>
                      </a:ext>
                    </a:extLst>
                  </p14:cNvPr>
                  <p14:cNvContentPartPr/>
                  <p14:nvPr/>
                </p14:nvContentPartPr>
                <p14:xfrm>
                  <a:off x="1905855" y="5350560"/>
                  <a:ext cx="249480" cy="6768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B2C66DBD-4658-35F9-6439-1466E67E3C0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896855" y="5341560"/>
                    <a:ext cx="26712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8C93D334-8ADD-DBA6-E399-62C327DE2E96}"/>
                      </a:ext>
                    </a:extLst>
                  </p14:cNvPr>
                  <p14:cNvContentPartPr/>
                  <p14:nvPr/>
                </p14:nvContentPartPr>
                <p14:xfrm>
                  <a:off x="2212575" y="5321040"/>
                  <a:ext cx="93240" cy="10836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8C93D334-8ADD-DBA6-E399-62C327DE2E9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203575" y="5312040"/>
                    <a:ext cx="110880" cy="12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684" name="그룹 52226">
                <a:extLst>
                  <a:ext uri="{FF2B5EF4-FFF2-40B4-BE49-F238E27FC236}">
                    <a16:creationId xmlns:a16="http://schemas.microsoft.com/office/drawing/2014/main" id="{17DD1532-515E-4963-135F-C7246014E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2288" y="5319713"/>
                <a:ext cx="93662" cy="114300"/>
                <a:chOff x="1792455" y="5320320"/>
                <a:chExt cx="93600" cy="114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BBFE9ECB-BF2B-211C-3F50-EC08400625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8935" y="5320320"/>
                    <a:ext cx="87120" cy="105120"/>
                  </p14:xfrm>
                </p:contentPart>
              </mc:Choice>
              <mc:Fallback xmlns=""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BBFE9ECB-BF2B-211C-3F50-EC084006258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789935" y="5311289"/>
                      <a:ext cx="104760" cy="122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F40A2FC1-1ACA-65B0-AD82-ED30891960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7135" y="5331840"/>
                    <a:ext cx="24120" cy="36000"/>
                  </p14:xfrm>
                </p:contentPart>
              </mc:Choice>
              <mc:Fallback xmlns=""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F40A2FC1-1ACA-65B0-AD82-ED30891960FD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1788135" y="5322749"/>
                      <a:ext cx="41760" cy="538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58" name="잉크 57">
                      <a:extLst>
                        <a:ext uri="{FF2B5EF4-FFF2-40B4-BE49-F238E27FC236}">
                          <a16:creationId xmlns:a16="http://schemas.microsoft.com/office/drawing/2014/main" id="{5AEB1E7F-2232-CFA4-4DCB-A860CABAB2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19095" y="5418240"/>
                    <a:ext cx="46440" cy="16200"/>
                  </p14:xfrm>
                </p:contentPart>
              </mc:Choice>
              <mc:Fallback xmlns="">
                <p:pic>
                  <p:nvPicPr>
                    <p:cNvPr id="58" name="잉크 57">
                      <a:extLst>
                        <a:ext uri="{FF2B5EF4-FFF2-40B4-BE49-F238E27FC236}">
                          <a16:creationId xmlns:a16="http://schemas.microsoft.com/office/drawing/2014/main" id="{5AEB1E7F-2232-CFA4-4DCB-A860CABAB23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1810025" y="5409240"/>
                      <a:ext cx="64218" cy="3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61" name="잉크 60">
                      <a:extLst>
                        <a:ext uri="{FF2B5EF4-FFF2-40B4-BE49-F238E27FC236}">
                          <a16:creationId xmlns:a16="http://schemas.microsoft.com/office/drawing/2014/main" id="{B8CD2FE7-EC6D-707F-6764-2940A26183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2455" y="5371800"/>
                    <a:ext cx="11880" cy="30960"/>
                  </p14:xfrm>
                </p:contentPart>
              </mc:Choice>
              <mc:Fallback xmlns="">
                <p:pic>
                  <p:nvPicPr>
                    <p:cNvPr id="61" name="잉크 60">
                      <a:extLst>
                        <a:ext uri="{FF2B5EF4-FFF2-40B4-BE49-F238E27FC236}">
                          <a16:creationId xmlns:a16="http://schemas.microsoft.com/office/drawing/2014/main" id="{B8CD2FE7-EC6D-707F-6764-2940A2618336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783455" y="5362800"/>
                      <a:ext cx="2952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52224" name="잉크 52223">
                      <a:extLst>
                        <a:ext uri="{FF2B5EF4-FFF2-40B4-BE49-F238E27FC236}">
                          <a16:creationId xmlns:a16="http://schemas.microsoft.com/office/drawing/2014/main" id="{B6844D32-DC93-C8FD-6EA7-1722BDEE9B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05775" y="5416800"/>
                    <a:ext cx="11160" cy="7920"/>
                  </p14:xfrm>
                </p:contentPart>
              </mc:Choice>
              <mc:Fallback xmlns="">
                <p:pic>
                  <p:nvPicPr>
                    <p:cNvPr id="52224" name="잉크 52223">
                      <a:extLst>
                        <a:ext uri="{FF2B5EF4-FFF2-40B4-BE49-F238E27FC236}">
                          <a16:creationId xmlns:a16="http://schemas.microsoft.com/office/drawing/2014/main" id="{B6844D32-DC93-C8FD-6EA7-1722BDEE9BA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796775" y="5407800"/>
                      <a:ext cx="28800" cy="25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52226" name="잉크 52225">
                      <a:extLst>
                        <a:ext uri="{FF2B5EF4-FFF2-40B4-BE49-F238E27FC236}">
                          <a16:creationId xmlns:a16="http://schemas.microsoft.com/office/drawing/2014/main" id="{114AC1C2-D20E-32E7-C69B-77F644A7C8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63015" y="5326080"/>
                    <a:ext cx="18360" cy="21240"/>
                  </p14:xfrm>
                </p:contentPart>
              </mc:Choice>
              <mc:Fallback xmlns="">
                <p:pic>
                  <p:nvPicPr>
                    <p:cNvPr id="52226" name="잉크 52225">
                      <a:extLst>
                        <a:ext uri="{FF2B5EF4-FFF2-40B4-BE49-F238E27FC236}">
                          <a16:creationId xmlns:a16="http://schemas.microsoft.com/office/drawing/2014/main" id="{114AC1C2-D20E-32E7-C69B-77F644A7C82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1854015" y="5317080"/>
                      <a:ext cx="3600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2228" name="잉크 52227">
                    <a:extLst>
                      <a:ext uri="{FF2B5EF4-FFF2-40B4-BE49-F238E27FC236}">
                        <a16:creationId xmlns:a16="http://schemas.microsoft.com/office/drawing/2014/main" id="{E347621A-6DC2-2D42-8BBC-38BDAF1095C5}"/>
                      </a:ext>
                    </a:extLst>
                  </p14:cNvPr>
                  <p14:cNvContentPartPr/>
                  <p14:nvPr/>
                </p14:nvContentPartPr>
                <p14:xfrm>
                  <a:off x="2209695" y="5375760"/>
                  <a:ext cx="360" cy="360"/>
                </p14:xfrm>
              </p:contentPart>
            </mc:Choice>
            <mc:Fallback xmlns="">
              <p:pic>
                <p:nvPicPr>
                  <p:cNvPr id="52228" name="잉크 52227">
                    <a:extLst>
                      <a:ext uri="{FF2B5EF4-FFF2-40B4-BE49-F238E27FC236}">
                        <a16:creationId xmlns:a16="http://schemas.microsoft.com/office/drawing/2014/main" id="{E347621A-6DC2-2D42-8BBC-38BDAF1095C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200695" y="5366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665" name="그룹 3">
            <a:extLst>
              <a:ext uri="{FF2B5EF4-FFF2-40B4-BE49-F238E27FC236}">
                <a16:creationId xmlns:a16="http://schemas.microsoft.com/office/drawing/2014/main" id="{B4BD37F2-4F82-64EA-6D6B-2045FCF59824}"/>
              </a:ext>
            </a:extLst>
          </p:cNvPr>
          <p:cNvGrpSpPr>
            <a:grpSpLocks/>
          </p:cNvGrpSpPr>
          <p:nvPr/>
        </p:nvGrpSpPr>
        <p:grpSpPr bwMode="auto">
          <a:xfrm>
            <a:off x="5537200" y="1601568"/>
            <a:ext cx="1079500" cy="1079500"/>
            <a:chOff x="3833813" y="1941513"/>
            <a:chExt cx="1079500" cy="10795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E8338CA-7962-03CB-2C36-9D2C82541CD8}"/>
                </a:ext>
              </a:extLst>
            </p:cNvPr>
            <p:cNvSpPr/>
            <p:nvPr/>
          </p:nvSpPr>
          <p:spPr>
            <a:xfrm>
              <a:off x="3833813" y="1941513"/>
              <a:ext cx="1079500" cy="1079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7674" name="그림 7">
              <a:extLst>
                <a:ext uri="{FF2B5EF4-FFF2-40B4-BE49-F238E27FC236}">
                  <a16:creationId xmlns:a16="http://schemas.microsoft.com/office/drawing/2014/main" id="{60205D13-27C8-8ED2-942E-CDF198812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000" y="2033588"/>
              <a:ext cx="827088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66" name="그룹 31">
            <a:extLst>
              <a:ext uri="{FF2B5EF4-FFF2-40B4-BE49-F238E27FC236}">
                <a16:creationId xmlns:a16="http://schemas.microsoft.com/office/drawing/2014/main" id="{3C8E91A8-B72E-8B49-C027-B18651D0E964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3266855"/>
            <a:ext cx="1057275" cy="1055688"/>
            <a:chOff x="5567363" y="3429000"/>
            <a:chExt cx="1057275" cy="1055688"/>
          </a:xfrm>
        </p:grpSpPr>
        <p:pic>
          <p:nvPicPr>
            <p:cNvPr id="27667" name="그림 5">
              <a:extLst>
                <a:ext uri="{FF2B5EF4-FFF2-40B4-BE49-F238E27FC236}">
                  <a16:creationId xmlns:a16="http://schemas.microsoft.com/office/drawing/2014/main" id="{7C6A2C75-FA6C-8655-BE0C-CC272543B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363" y="3429000"/>
              <a:ext cx="1057275" cy="105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68" name="그룹 29">
              <a:extLst>
                <a:ext uri="{FF2B5EF4-FFF2-40B4-BE49-F238E27FC236}">
                  <a16:creationId xmlns:a16="http://schemas.microsoft.com/office/drawing/2014/main" id="{F0FACB16-6EE2-F7D4-45B3-CA9C768357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9494" y="3534590"/>
              <a:ext cx="572904" cy="825955"/>
              <a:chOff x="5809494" y="3534590"/>
              <a:chExt cx="572904" cy="825955"/>
            </a:xfrm>
          </p:grpSpPr>
          <p:pic>
            <p:nvPicPr>
              <p:cNvPr id="27669" name="그림 24">
                <a:extLst>
                  <a:ext uri="{FF2B5EF4-FFF2-40B4-BE49-F238E27FC236}">
                    <a16:creationId xmlns:a16="http://schemas.microsoft.com/office/drawing/2014/main" id="{FB52304A-0BF4-47FC-0B6F-52F5DC0DF6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9494" y="3534590"/>
                <a:ext cx="572904" cy="572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70" name="그림 25">
                <a:extLst>
                  <a:ext uri="{FF2B5EF4-FFF2-40B4-BE49-F238E27FC236}">
                    <a16:creationId xmlns:a16="http://schemas.microsoft.com/office/drawing/2014/main" id="{9C998FC0-9B27-64B3-F2C8-883483ABA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22"/>
              <a:stretch>
                <a:fillRect/>
              </a:stretch>
            </p:blipFill>
            <p:spPr bwMode="auto">
              <a:xfrm>
                <a:off x="5809494" y="4107494"/>
                <a:ext cx="572904" cy="253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17BA117-DA13-BA94-FF5D-AF5AF17DD59D}"/>
                  </a:ext>
                </a:extLst>
              </p:cNvPr>
              <p:cNvSpPr/>
              <p:nvPr/>
            </p:nvSpPr>
            <p:spPr>
              <a:xfrm>
                <a:off x="6205538" y="4225925"/>
                <a:ext cx="46037" cy="12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CE60936-08F6-50C6-71B5-ABA4D43B4E12}"/>
                  </a:ext>
                </a:extLst>
              </p:cNvPr>
              <p:cNvSpPr/>
              <p:nvPr/>
            </p:nvSpPr>
            <p:spPr>
              <a:xfrm>
                <a:off x="6249988" y="4225925"/>
                <a:ext cx="103187" cy="5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1B05A0-23B0-F4DC-1D4A-DEC6807E3F99}"/>
              </a:ext>
            </a:extLst>
          </p:cNvPr>
          <p:cNvSpPr txBox="1"/>
          <p:nvPr/>
        </p:nvSpPr>
        <p:spPr>
          <a:xfrm>
            <a:off x="1964445" y="5790077"/>
            <a:ext cx="8225009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자동차와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자전거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</a:t>
            </a:r>
            <a:r>
              <a:rPr lang="ko-KR" altLang="en-US" sz="24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모빌리티의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주차 정보를 통합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플랫폼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750C1D0-F26B-2175-501B-1CF41DD97AA5}"/>
              </a:ext>
            </a:extLst>
          </p:cNvPr>
          <p:cNvSpPr txBox="1"/>
          <p:nvPr/>
        </p:nvSpPr>
        <p:spPr>
          <a:xfrm>
            <a:off x="1174750" y="822223"/>
            <a:ext cx="329032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시스템 구성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8B109A-5A22-2153-6036-3838DDEACB9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6A591034-3386-B621-C99A-EFB7DADCDAB4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6156A7C2-12ED-1401-9B64-67AAC8690BF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EBBC60-B2C1-B9CB-2A63-3CC515659595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10147-5975-8935-99F8-16EFD9F3581E}"/>
              </a:ext>
            </a:extLst>
          </p:cNvPr>
          <p:cNvSpPr txBox="1"/>
          <p:nvPr/>
        </p:nvSpPr>
        <p:spPr>
          <a:xfrm>
            <a:off x="3776890" y="4387594"/>
            <a:ext cx="1214435" cy="3760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목적지 검색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28679">
            <a:extLst>
              <a:ext uri="{FF2B5EF4-FFF2-40B4-BE49-F238E27FC236}">
                <a16:creationId xmlns:a16="http://schemas.microsoft.com/office/drawing/2014/main" id="{03E2E438-6306-2355-2341-61FA99827492}"/>
              </a:ext>
            </a:extLst>
          </p:cNvPr>
          <p:cNvSpPr txBox="1"/>
          <p:nvPr/>
        </p:nvSpPr>
        <p:spPr>
          <a:xfrm>
            <a:off x="6105225" y="4395135"/>
            <a:ext cx="1851789" cy="985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주변의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주차장 추천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00603000000020004" pitchFamily="2" charset="-127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(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실시간 자릿수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가격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, </a:t>
            </a: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위치 등</a:t>
            </a:r>
            <a:r>
              <a:rPr lang="en-US" altLang="ko-KR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)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8680">
            <a:extLst>
              <a:ext uri="{FF2B5EF4-FFF2-40B4-BE49-F238E27FC236}">
                <a16:creationId xmlns:a16="http://schemas.microsoft.com/office/drawing/2014/main" id="{43CD8757-2441-A644-01CB-A98498490DB3}"/>
              </a:ext>
            </a:extLst>
          </p:cNvPr>
          <p:cNvSpPr txBox="1"/>
          <p:nvPr/>
        </p:nvSpPr>
        <p:spPr>
          <a:xfrm>
            <a:off x="9350766" y="4387593"/>
            <a:ext cx="822020" cy="3760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00603000000020004" pitchFamily="2" charset="-127"/>
              </a:rPr>
              <a:t>길 안내</a:t>
            </a:r>
            <a:endParaRPr lang="en-US" altLang="ko-KR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8682" name="그룹 4">
            <a:extLst>
              <a:ext uri="{FF2B5EF4-FFF2-40B4-BE49-F238E27FC236}">
                <a16:creationId xmlns:a16="http://schemas.microsoft.com/office/drawing/2014/main" id="{A0DC0433-079A-5B5D-A10A-108C9DC97C09}"/>
              </a:ext>
            </a:extLst>
          </p:cNvPr>
          <p:cNvGrpSpPr>
            <a:grpSpLocks/>
          </p:cNvGrpSpPr>
          <p:nvPr/>
        </p:nvGrpSpPr>
        <p:grpSpPr bwMode="auto">
          <a:xfrm>
            <a:off x="1582738" y="2185395"/>
            <a:ext cx="9113837" cy="2057400"/>
            <a:chOff x="1360488" y="2132013"/>
            <a:chExt cx="9915525" cy="2351087"/>
          </a:xfrm>
        </p:grpSpPr>
        <p:pic>
          <p:nvPicPr>
            <p:cNvPr id="28684" name="그림 2">
              <a:extLst>
                <a:ext uri="{FF2B5EF4-FFF2-40B4-BE49-F238E27FC236}">
                  <a16:creationId xmlns:a16="http://schemas.microsoft.com/office/drawing/2014/main" id="{932BF46A-D1AD-664E-7ED1-1C0CD73A2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488" y="2573338"/>
              <a:ext cx="1398587" cy="1400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85" name="그룹 22">
              <a:extLst>
                <a:ext uri="{FF2B5EF4-FFF2-40B4-BE49-F238E27FC236}">
                  <a16:creationId xmlns:a16="http://schemas.microsoft.com/office/drawing/2014/main" id="{BD81CA29-E511-2B24-180D-F001A5AA56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5350" y="2189163"/>
              <a:ext cx="2165350" cy="2257425"/>
              <a:chOff x="3994115" y="1918402"/>
              <a:chExt cx="2669771" cy="2685601"/>
            </a:xfrm>
          </p:grpSpPr>
          <p:pic>
            <p:nvPicPr>
              <p:cNvPr id="28713" name="그림 10">
                <a:extLst>
                  <a:ext uri="{FF2B5EF4-FFF2-40B4-BE49-F238E27FC236}">
                    <a16:creationId xmlns:a16="http://schemas.microsoft.com/office/drawing/2014/main" id="{6433A65A-CDF8-49A0-D139-AD999F403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4115" y="1934232"/>
                <a:ext cx="2669771" cy="2669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11364F9-1B3C-391B-1BA3-0E4644B5D8F1}"/>
                  </a:ext>
                </a:extLst>
              </p:cNvPr>
              <p:cNvSpPr/>
              <p:nvPr/>
            </p:nvSpPr>
            <p:spPr>
              <a:xfrm>
                <a:off x="4406538" y="2340324"/>
                <a:ext cx="839016" cy="1771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CCC4C53-D82F-E344-B6BE-AEADFA8E9785}"/>
                  </a:ext>
                </a:extLst>
              </p:cNvPr>
              <p:cNvSpPr/>
              <p:nvPr/>
            </p:nvSpPr>
            <p:spPr>
              <a:xfrm>
                <a:off x="5115657" y="2340324"/>
                <a:ext cx="604773" cy="8978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8716" name="그림 14">
                <a:extLst>
                  <a:ext uri="{FF2B5EF4-FFF2-40B4-BE49-F238E27FC236}">
                    <a16:creationId xmlns:a16="http://schemas.microsoft.com/office/drawing/2014/main" id="{F7412EB1-C784-F234-1659-673B913E6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08" t="20129" r="9354" b="19495"/>
              <a:stretch>
                <a:fillRect/>
              </a:stretch>
            </p:blipFill>
            <p:spPr bwMode="auto">
              <a:xfrm>
                <a:off x="4325590" y="2969587"/>
                <a:ext cx="1061408" cy="1212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17" name="그림 9">
                <a:extLst>
                  <a:ext uri="{FF2B5EF4-FFF2-40B4-BE49-F238E27FC236}">
                    <a16:creationId xmlns:a16="http://schemas.microsoft.com/office/drawing/2014/main" id="{9E851700-6181-DCFC-C671-1C0771A9B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6674" y="1918402"/>
                <a:ext cx="1338191" cy="1151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5CD4242-23E1-C46C-8BA8-D6FC09094496}"/>
                  </a:ext>
                </a:extLst>
              </p:cNvPr>
              <p:cNvSpPr/>
              <p:nvPr/>
            </p:nvSpPr>
            <p:spPr>
              <a:xfrm>
                <a:off x="5158246" y="2664055"/>
                <a:ext cx="36201" cy="1856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1088445-EB52-01E8-B194-E7AB1B27C075}"/>
                  </a:ext>
                </a:extLst>
              </p:cNvPr>
              <p:cNvSpPr/>
              <p:nvPr/>
            </p:nvSpPr>
            <p:spPr>
              <a:xfrm rot="16200000">
                <a:off x="4673545" y="2628981"/>
                <a:ext cx="36689" cy="7197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FD70DFC-662C-F7C8-8BDD-5258DE6255C2}"/>
                  </a:ext>
                </a:extLst>
              </p:cNvPr>
              <p:cNvSpPr/>
              <p:nvPr/>
            </p:nvSpPr>
            <p:spPr>
              <a:xfrm rot="16200000">
                <a:off x="5463582" y="2669499"/>
                <a:ext cx="36689" cy="6473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C767010-8CD1-0020-7DF6-68E489BD9DE8}"/>
                  </a:ext>
                </a:extLst>
              </p:cNvPr>
              <p:cNvSpPr/>
              <p:nvPr/>
            </p:nvSpPr>
            <p:spPr>
              <a:xfrm rot="16200000">
                <a:off x="5463582" y="2529215"/>
                <a:ext cx="36690" cy="6473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A23C759-4DFB-24B6-0728-2336CB0330EF}"/>
                  </a:ext>
                </a:extLst>
              </p:cNvPr>
              <p:cNvSpPr/>
              <p:nvPr/>
            </p:nvSpPr>
            <p:spPr>
              <a:xfrm rot="16200000">
                <a:off x="4686322" y="2493014"/>
                <a:ext cx="36690" cy="7197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A2D77B1-27A7-A505-7066-5A4EBBFE4E5F}"/>
                  </a:ext>
                </a:extLst>
              </p:cNvPr>
              <p:cNvSpPr/>
              <p:nvPr/>
            </p:nvSpPr>
            <p:spPr>
              <a:xfrm>
                <a:off x="5026218" y="2664055"/>
                <a:ext cx="36201" cy="18560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686" name="그룹 62">
              <a:extLst>
                <a:ext uri="{FF2B5EF4-FFF2-40B4-BE49-F238E27FC236}">
                  <a16:creationId xmlns:a16="http://schemas.microsoft.com/office/drawing/2014/main" id="{5BB847FD-D5ED-FD5B-2857-6D840579E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3363" y="2187575"/>
              <a:ext cx="2184400" cy="2259013"/>
              <a:chOff x="6293127" y="1898177"/>
              <a:chExt cx="2184364" cy="2259267"/>
            </a:xfrm>
          </p:grpSpPr>
          <p:grpSp>
            <p:nvGrpSpPr>
              <p:cNvPr id="28696" name="그룹 55">
                <a:extLst>
                  <a:ext uri="{FF2B5EF4-FFF2-40B4-BE49-F238E27FC236}">
                    <a16:creationId xmlns:a16="http://schemas.microsoft.com/office/drawing/2014/main" id="{236FFFEB-4060-B530-1088-EA541D60A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12196" y="1898177"/>
                <a:ext cx="2165295" cy="2244674"/>
                <a:chOff x="6784462" y="1906209"/>
                <a:chExt cx="2705294" cy="2749423"/>
              </a:xfrm>
            </p:grpSpPr>
            <p:pic>
              <p:nvPicPr>
                <p:cNvPr id="28701" name="그림 24">
                  <a:extLst>
                    <a:ext uri="{FF2B5EF4-FFF2-40B4-BE49-F238E27FC236}">
                      <a16:creationId xmlns:a16="http://schemas.microsoft.com/office/drawing/2014/main" id="{BEEA8A4B-2E74-AD86-13B1-87C3E3A43C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9985" y="1942799"/>
                  <a:ext cx="2669771" cy="26697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079E82AF-4B51-EB44-6229-B7E7D456CE2B}"/>
                    </a:ext>
                  </a:extLst>
                </p:cNvPr>
                <p:cNvSpPr/>
                <p:nvPr/>
              </p:nvSpPr>
              <p:spPr>
                <a:xfrm>
                  <a:off x="7436044" y="4222665"/>
                  <a:ext cx="360359" cy="28445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03" name="그림 43">
                  <a:extLst>
                    <a:ext uri="{FF2B5EF4-FFF2-40B4-BE49-F238E27FC236}">
                      <a16:creationId xmlns:a16="http://schemas.microsoft.com/office/drawing/2014/main" id="{77925755-CBB1-953D-357C-E2E93F9505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411" t="88782" r="56740" b="6085"/>
                <a:stretch>
                  <a:fillRect/>
                </a:stretch>
              </p:blipFill>
              <p:spPr bwMode="auto">
                <a:xfrm>
                  <a:off x="7525512" y="4295140"/>
                  <a:ext cx="182880" cy="1370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B8D1750-DF84-73FF-692E-667F2883AE98}"/>
                    </a:ext>
                  </a:extLst>
                </p:cNvPr>
                <p:cNvSpPr/>
                <p:nvPr/>
              </p:nvSpPr>
              <p:spPr>
                <a:xfrm>
                  <a:off x="6821062" y="1918148"/>
                  <a:ext cx="254625" cy="19111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1B049C3-5831-2634-7C47-18D49F8309F5}"/>
                    </a:ext>
                  </a:extLst>
                </p:cNvPr>
                <p:cNvSpPr/>
                <p:nvPr/>
              </p:nvSpPr>
              <p:spPr>
                <a:xfrm>
                  <a:off x="8152446" y="1933705"/>
                  <a:ext cx="256783" cy="23556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337B6DA-DE92-023F-F8D0-D33C450792AA}"/>
                    </a:ext>
                  </a:extLst>
                </p:cNvPr>
                <p:cNvSpPr/>
                <p:nvPr/>
              </p:nvSpPr>
              <p:spPr>
                <a:xfrm>
                  <a:off x="6808115" y="4358224"/>
                  <a:ext cx="207152" cy="2511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130FB5F1-0153-A56C-EB98-A188959001A4}"/>
                    </a:ext>
                  </a:extLst>
                </p:cNvPr>
                <p:cNvSpPr/>
                <p:nvPr/>
              </p:nvSpPr>
              <p:spPr>
                <a:xfrm>
                  <a:off x="8182656" y="4511563"/>
                  <a:ext cx="233046" cy="12444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08" name="그림 49">
                  <a:extLst>
                    <a:ext uri="{FF2B5EF4-FFF2-40B4-BE49-F238E27FC236}">
                      <a16:creationId xmlns:a16="http://schemas.microsoft.com/office/drawing/2014/main" id="{297C3670-A6B4-1E26-BB91-A76A09C889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24" t="-1526" r="79532" b="90746"/>
                <a:stretch>
                  <a:fillRect/>
                </a:stretch>
              </p:blipFill>
              <p:spPr bwMode="auto">
                <a:xfrm>
                  <a:off x="6807541" y="1906209"/>
                  <a:ext cx="282965" cy="2799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09" name="그림 50">
                  <a:extLst>
                    <a:ext uri="{FF2B5EF4-FFF2-40B4-BE49-F238E27FC236}">
                      <a16:creationId xmlns:a16="http://schemas.microsoft.com/office/drawing/2014/main" id="{A2B9A213-A391-D0FC-65B6-9405CC19DD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24" t="-1526" r="79532" b="90746"/>
                <a:stretch>
                  <a:fillRect/>
                </a:stretch>
              </p:blipFill>
              <p:spPr bwMode="auto">
                <a:xfrm rot="-5400000">
                  <a:off x="6783201" y="4350986"/>
                  <a:ext cx="269609" cy="267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10" name="그림 52">
                  <a:extLst>
                    <a:ext uri="{FF2B5EF4-FFF2-40B4-BE49-F238E27FC236}">
                      <a16:creationId xmlns:a16="http://schemas.microsoft.com/office/drawing/2014/main" id="{E26473EB-B0D5-DA41-8775-09DC663B3A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95" r="28445" b="90697"/>
                <a:stretch>
                  <a:fillRect/>
                </a:stretch>
              </p:blipFill>
              <p:spPr bwMode="auto">
                <a:xfrm>
                  <a:off x="8112734" y="1942799"/>
                  <a:ext cx="335306" cy="243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이등변 삼각형 54">
                  <a:extLst>
                    <a:ext uri="{FF2B5EF4-FFF2-40B4-BE49-F238E27FC236}">
                      <a16:creationId xmlns:a16="http://schemas.microsoft.com/office/drawing/2014/main" id="{C8D1A283-3669-BCAA-51A7-C30D11D2F4CB}"/>
                    </a:ext>
                  </a:extLst>
                </p:cNvPr>
                <p:cNvSpPr/>
                <p:nvPr/>
              </p:nvSpPr>
              <p:spPr>
                <a:xfrm rot="13461416">
                  <a:off x="8206393" y="4431561"/>
                  <a:ext cx="243835" cy="17556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8712" name="그림 53">
                  <a:extLst>
                    <a:ext uri="{FF2B5EF4-FFF2-40B4-BE49-F238E27FC236}">
                      <a16:creationId xmlns:a16="http://schemas.microsoft.com/office/drawing/2014/main" id="{1945C60F-4C14-838B-1EAC-C03D5B7784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95" r="28445" b="90697"/>
                <a:stretch>
                  <a:fillRect/>
                </a:stretch>
              </p:blipFill>
              <p:spPr bwMode="auto">
                <a:xfrm rot="5400000">
                  <a:off x="8097053" y="4374266"/>
                  <a:ext cx="322148" cy="2405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E81B8B8-9C04-138E-D528-62D26BCDC663}"/>
                  </a:ext>
                </a:extLst>
              </p:cNvPr>
              <p:cNvSpPr/>
              <p:nvPr/>
            </p:nvSpPr>
            <p:spPr>
              <a:xfrm>
                <a:off x="6293131" y="2063956"/>
                <a:ext cx="46632" cy="134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FC649F7-4EE1-E574-B74E-2DBA0A541D59}"/>
                  </a:ext>
                </a:extLst>
              </p:cNvPr>
              <p:cNvSpPr/>
              <p:nvPr/>
            </p:nvSpPr>
            <p:spPr>
              <a:xfrm rot="16200000">
                <a:off x="6569243" y="1961219"/>
                <a:ext cx="45358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235C872-4244-D866-EDE0-D91A563BE0CB}"/>
                  </a:ext>
                </a:extLst>
              </p:cNvPr>
              <p:cNvSpPr/>
              <p:nvPr/>
            </p:nvSpPr>
            <p:spPr>
              <a:xfrm rot="16200000">
                <a:off x="7337809" y="1961219"/>
                <a:ext cx="45358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6D270A1-3696-BB2D-4751-E18B7416F05D}"/>
                  </a:ext>
                </a:extLst>
              </p:cNvPr>
              <p:cNvSpPr/>
              <p:nvPr/>
            </p:nvSpPr>
            <p:spPr>
              <a:xfrm rot="16200000">
                <a:off x="7405167" y="4067639"/>
                <a:ext cx="45357" cy="1347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687" name="그룹 28673">
              <a:extLst>
                <a:ext uri="{FF2B5EF4-FFF2-40B4-BE49-F238E27FC236}">
                  <a16:creationId xmlns:a16="http://schemas.microsoft.com/office/drawing/2014/main" id="{6E42044C-F77E-4A88-2CB3-7CB613286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6375" y="2132013"/>
              <a:ext cx="2179638" cy="2351087"/>
              <a:chOff x="8548239" y="1908132"/>
              <a:chExt cx="2179645" cy="2351349"/>
            </a:xfrm>
          </p:grpSpPr>
          <p:pic>
            <p:nvPicPr>
              <p:cNvPr id="28693" name="그림 57">
                <a:extLst>
                  <a:ext uri="{FF2B5EF4-FFF2-40B4-BE49-F238E27FC236}">
                    <a16:creationId xmlns:a16="http://schemas.microsoft.com/office/drawing/2014/main" id="{AE1B9139-C382-FFEA-5C79-C3A3C1465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239" y="1908132"/>
                <a:ext cx="2179645" cy="2351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73" name="직사각형 28672">
                <a:extLst>
                  <a:ext uri="{FF2B5EF4-FFF2-40B4-BE49-F238E27FC236}">
                    <a16:creationId xmlns:a16="http://schemas.microsoft.com/office/drawing/2014/main" id="{A542FD7D-954D-F312-BDC4-C822F1F18B38}"/>
                  </a:ext>
                </a:extLst>
              </p:cNvPr>
              <p:cNvSpPr/>
              <p:nvPr/>
            </p:nvSpPr>
            <p:spPr>
              <a:xfrm>
                <a:off x="9413525" y="3911133"/>
                <a:ext cx="469784" cy="10885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8695" name="그림 28671">
                <a:extLst>
                  <a:ext uri="{FF2B5EF4-FFF2-40B4-BE49-F238E27FC236}">
                    <a16:creationId xmlns:a16="http://schemas.microsoft.com/office/drawing/2014/main" id="{4295F733-A8C3-C9D2-4024-2834C0624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11" t="88782" r="56740" b="6085"/>
              <a:stretch>
                <a:fillRect/>
              </a:stretch>
            </p:blipFill>
            <p:spPr bwMode="auto">
              <a:xfrm>
                <a:off x="9564873" y="3900135"/>
                <a:ext cx="146376" cy="11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675" name="화살표: 오른쪽 28674">
              <a:extLst>
                <a:ext uri="{FF2B5EF4-FFF2-40B4-BE49-F238E27FC236}">
                  <a16:creationId xmlns:a16="http://schemas.microsoft.com/office/drawing/2014/main" id="{60303BFF-C124-20B4-F46D-80CE6B5827AE}"/>
                </a:ext>
              </a:extLst>
            </p:cNvPr>
            <p:cNvSpPr/>
            <p:nvPr/>
          </p:nvSpPr>
          <p:spPr>
            <a:xfrm>
              <a:off x="3035816" y="3156986"/>
              <a:ext cx="378244" cy="39366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6" name="화살표: 오른쪽 28675">
              <a:extLst>
                <a:ext uri="{FF2B5EF4-FFF2-40B4-BE49-F238E27FC236}">
                  <a16:creationId xmlns:a16="http://schemas.microsoft.com/office/drawing/2014/main" id="{B864BF38-F831-012E-2A59-86B431D3ED36}"/>
                </a:ext>
              </a:extLst>
            </p:cNvPr>
            <p:cNvSpPr/>
            <p:nvPr/>
          </p:nvSpPr>
          <p:spPr>
            <a:xfrm rot="10800000">
              <a:off x="2823377" y="3156986"/>
              <a:ext cx="378245" cy="39366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7" name="화살표: 오른쪽 28676">
              <a:extLst>
                <a:ext uri="{FF2B5EF4-FFF2-40B4-BE49-F238E27FC236}">
                  <a16:creationId xmlns:a16="http://schemas.microsoft.com/office/drawing/2014/main" id="{B81EB777-2EA9-6357-7458-A4BD24B0A65F}"/>
                </a:ext>
              </a:extLst>
            </p:cNvPr>
            <p:cNvSpPr/>
            <p:nvPr/>
          </p:nvSpPr>
          <p:spPr>
            <a:xfrm>
              <a:off x="5692162" y="3140658"/>
              <a:ext cx="604500" cy="3918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78" name="화살표: 오른쪽 28677">
              <a:extLst>
                <a:ext uri="{FF2B5EF4-FFF2-40B4-BE49-F238E27FC236}">
                  <a16:creationId xmlns:a16="http://schemas.microsoft.com/office/drawing/2014/main" id="{8C630002-EADA-FCAE-A8E9-226D354B60A9}"/>
                </a:ext>
              </a:extLst>
            </p:cNvPr>
            <p:cNvSpPr/>
            <p:nvPr/>
          </p:nvSpPr>
          <p:spPr>
            <a:xfrm>
              <a:off x="8626576" y="3140658"/>
              <a:ext cx="602773" cy="39184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8692" name="그림 28687">
              <a:extLst>
                <a:ext uri="{FF2B5EF4-FFF2-40B4-BE49-F238E27FC236}">
                  <a16:creationId xmlns:a16="http://schemas.microsoft.com/office/drawing/2014/main" id="{6B9F4658-0FD9-4B20-B946-A364AE87C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7" t="3346" r="60864" b="91994"/>
            <a:stretch>
              <a:fillRect/>
            </a:stretch>
          </p:blipFill>
          <p:spPr bwMode="auto">
            <a:xfrm>
              <a:off x="4051300" y="2284413"/>
              <a:ext cx="427038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A87423-BCCE-7C3A-5CFD-E506BD3A8524}"/>
              </a:ext>
            </a:extLst>
          </p:cNvPr>
          <p:cNvSpPr txBox="1"/>
          <p:nvPr/>
        </p:nvSpPr>
        <p:spPr>
          <a:xfrm>
            <a:off x="1169331" y="5674360"/>
            <a:ext cx="9853338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최적의 주차공간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찾을 수 있도록 하는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모바일 애플리케이션 제작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목표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3" descr="하늘, 건물, 건축물, 상업용 건물이(가) 표시된 사진&#10;&#10;자동 생성된 설명">
            <a:extLst>
              <a:ext uri="{FF2B5EF4-FFF2-40B4-BE49-F238E27FC236}">
                <a16:creationId xmlns:a16="http://schemas.microsoft.com/office/drawing/2014/main" id="{B437CBD9-6774-6406-F9E3-91021438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833ABE-2689-9D88-1C46-D7E532AAF5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12138-3832-C74E-80EC-1469DD8E9C7B}"/>
              </a:ext>
            </a:extLst>
          </p:cNvPr>
          <p:cNvSpPr txBox="1"/>
          <p:nvPr/>
        </p:nvSpPr>
        <p:spPr>
          <a:xfrm>
            <a:off x="743103" y="2141106"/>
            <a:ext cx="10705816" cy="166199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스마트 주차장 검색 및 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경로 안내 위치기반 실시간 애플리케이션</a:t>
            </a:r>
            <a:endParaRPr lang="en-US" altLang="ko-KR" sz="5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77E924-EEF0-32C8-74AA-93CF3A8642CF}"/>
              </a:ext>
            </a:extLst>
          </p:cNvPr>
          <p:cNvSpPr/>
          <p:nvPr/>
        </p:nvSpPr>
        <p:spPr>
          <a:xfrm>
            <a:off x="0" y="4171950"/>
            <a:ext cx="12192000" cy="69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A33E7B-B310-C2FB-FE22-913AE845877E}"/>
              </a:ext>
            </a:extLst>
          </p:cNvPr>
          <p:cNvSpPr txBox="1"/>
          <p:nvPr/>
        </p:nvSpPr>
        <p:spPr>
          <a:xfrm>
            <a:off x="5016858" y="4259590"/>
            <a:ext cx="215828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GREENWAY</a:t>
            </a:r>
            <a:endParaRPr lang="id-ID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1"/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46359D8-AF2D-099F-809C-8AB16213873D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62" name="직선 연결선 9">
            <a:extLst>
              <a:ext uri="{FF2B5EF4-FFF2-40B4-BE49-F238E27FC236}">
                <a16:creationId xmlns:a16="http://schemas.microsoft.com/office/drawing/2014/main" id="{2B830946-0C59-19CA-8C42-575769FD512B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10">
            <a:extLst>
              <a:ext uri="{FF2B5EF4-FFF2-40B4-BE49-F238E27FC236}">
                <a16:creationId xmlns:a16="http://schemas.microsoft.com/office/drawing/2014/main" id="{C18D9BAC-B4F4-7A26-6E62-9452719CAF6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5" name="Rectangle 2">
            <a:extLst>
              <a:ext uri="{FF2B5EF4-FFF2-40B4-BE49-F238E27FC236}">
                <a16:creationId xmlns:a16="http://schemas.microsoft.com/office/drawing/2014/main" id="{6F7A5F8F-1FB3-41A2-A78D-850A55BD8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822325"/>
            <a:ext cx="1326356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/>
          </a:p>
        </p:txBody>
      </p:sp>
      <p:pic>
        <p:nvPicPr>
          <p:cNvPr id="30726" name="그림 8">
            <a:extLst>
              <a:ext uri="{FF2B5EF4-FFF2-40B4-BE49-F238E27FC236}">
                <a16:creationId xmlns:a16="http://schemas.microsoft.com/office/drawing/2014/main" id="{5BFD4F51-42EA-29B2-DF52-DD98D149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297238"/>
            <a:ext cx="8540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7" name="그룹 9">
            <a:extLst>
              <a:ext uri="{FF2B5EF4-FFF2-40B4-BE49-F238E27FC236}">
                <a16:creationId xmlns:a16="http://schemas.microsoft.com/office/drawing/2014/main" id="{9B3E1A69-22E6-3E62-F189-C012197C6972}"/>
              </a:ext>
            </a:extLst>
          </p:cNvPr>
          <p:cNvGrpSpPr>
            <a:grpSpLocks/>
          </p:cNvGrpSpPr>
          <p:nvPr/>
        </p:nvGrpSpPr>
        <p:grpSpPr bwMode="auto">
          <a:xfrm>
            <a:off x="4216400" y="3295650"/>
            <a:ext cx="854075" cy="857250"/>
            <a:chOff x="5567363" y="3429000"/>
            <a:chExt cx="1057275" cy="1055688"/>
          </a:xfrm>
        </p:grpSpPr>
        <p:pic>
          <p:nvPicPr>
            <p:cNvPr id="30750" name="그림 5">
              <a:extLst>
                <a:ext uri="{FF2B5EF4-FFF2-40B4-BE49-F238E27FC236}">
                  <a16:creationId xmlns:a16="http://schemas.microsoft.com/office/drawing/2014/main" id="{EBCD28AB-EC57-E57D-0262-EA9C27241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7363" y="3429000"/>
              <a:ext cx="1057275" cy="105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51" name="그룹 11">
              <a:extLst>
                <a:ext uri="{FF2B5EF4-FFF2-40B4-BE49-F238E27FC236}">
                  <a16:creationId xmlns:a16="http://schemas.microsoft.com/office/drawing/2014/main" id="{A94B7269-DD4F-8E56-A662-C0A89A5FB7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9494" y="3534590"/>
              <a:ext cx="572904" cy="825955"/>
              <a:chOff x="5809494" y="3534590"/>
              <a:chExt cx="572904" cy="825955"/>
            </a:xfrm>
          </p:grpSpPr>
          <p:pic>
            <p:nvPicPr>
              <p:cNvPr id="30752" name="그림 12">
                <a:extLst>
                  <a:ext uri="{FF2B5EF4-FFF2-40B4-BE49-F238E27FC236}">
                    <a16:creationId xmlns:a16="http://schemas.microsoft.com/office/drawing/2014/main" id="{FBBFBDFE-A256-FDED-D447-070722374D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9494" y="3534590"/>
                <a:ext cx="572904" cy="5729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53" name="그림 13">
                <a:extLst>
                  <a:ext uri="{FF2B5EF4-FFF2-40B4-BE49-F238E27FC236}">
                    <a16:creationId xmlns:a16="http://schemas.microsoft.com/office/drawing/2014/main" id="{D13EA3E7-05E8-4A67-3583-21233C59FD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22"/>
              <a:stretch>
                <a:fillRect/>
              </a:stretch>
            </p:blipFill>
            <p:spPr bwMode="auto">
              <a:xfrm>
                <a:off x="5809494" y="4107494"/>
                <a:ext cx="572904" cy="253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578E25A-1E4E-D8F9-60B1-F266893FAA0B}"/>
                  </a:ext>
                </a:extLst>
              </p:cNvPr>
              <p:cNvSpPr/>
              <p:nvPr/>
            </p:nvSpPr>
            <p:spPr>
              <a:xfrm>
                <a:off x="6206053" y="4224677"/>
                <a:ext cx="47165" cy="1270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AD04B14-F88B-FB90-4E5B-5871F586CAB2}"/>
                  </a:ext>
                </a:extLst>
              </p:cNvPr>
              <p:cNvSpPr/>
              <p:nvPr/>
            </p:nvSpPr>
            <p:spPr>
              <a:xfrm>
                <a:off x="6251252" y="4224677"/>
                <a:ext cx="102190" cy="508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30728" name="그림 34">
            <a:extLst>
              <a:ext uri="{FF2B5EF4-FFF2-40B4-BE49-F238E27FC236}">
                <a16:creationId xmlns:a16="http://schemas.microsoft.com/office/drawing/2014/main" id="{84D81A8B-4355-2C16-FCFA-891042A4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3295650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9" name="그룹 38">
            <a:extLst>
              <a:ext uri="{FF2B5EF4-FFF2-40B4-BE49-F238E27FC236}">
                <a16:creationId xmlns:a16="http://schemas.microsoft.com/office/drawing/2014/main" id="{FF024EB0-D6D4-F83D-8B68-D8AB6FA72F96}"/>
              </a:ext>
            </a:extLst>
          </p:cNvPr>
          <p:cNvGrpSpPr>
            <a:grpSpLocks/>
          </p:cNvGrpSpPr>
          <p:nvPr/>
        </p:nvGrpSpPr>
        <p:grpSpPr bwMode="auto">
          <a:xfrm>
            <a:off x="7656513" y="1573213"/>
            <a:ext cx="752475" cy="1138237"/>
            <a:chOff x="7099302" y="1685926"/>
            <a:chExt cx="752767" cy="1138148"/>
          </a:xfrm>
        </p:grpSpPr>
        <p:pic>
          <p:nvPicPr>
            <p:cNvPr id="30748" name="그림 36">
              <a:extLst>
                <a:ext uri="{FF2B5EF4-FFF2-40B4-BE49-F238E27FC236}">
                  <a16:creationId xmlns:a16="http://schemas.microsoft.com/office/drawing/2014/main" id="{2A805090-AA13-5E8E-B01B-E35B04584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302" y="1685926"/>
              <a:ext cx="752767" cy="752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49" name="TextBox 37">
              <a:extLst>
                <a:ext uri="{FF2B5EF4-FFF2-40B4-BE49-F238E27FC236}">
                  <a16:creationId xmlns:a16="http://schemas.microsoft.com/office/drawing/2014/main" id="{032D17AA-A9EA-CA84-78C3-E01CB687A0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3265" y="2454742"/>
              <a:ext cx="6248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800" b="1">
                  <a:latin typeface="Arial Black" panose="020B0A04020102020204" pitchFamily="34" charset="0"/>
                </a:rPr>
                <a:t>API</a:t>
              </a:r>
              <a:endParaRPr lang="ko-KR" altLang="en-US" sz="1800" b="1">
                <a:latin typeface="Arial Black" panose="020B0A04020102020204" pitchFamily="34" charset="0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AC123D4-BD01-4B68-F874-E4C813F695BE}"/>
              </a:ext>
            </a:extLst>
          </p:cNvPr>
          <p:cNvCxnSpPr>
            <a:cxnSpLocks/>
          </p:cNvCxnSpPr>
          <p:nvPr/>
        </p:nvCxnSpPr>
        <p:spPr>
          <a:xfrm flipV="1">
            <a:off x="3278188" y="3687763"/>
            <a:ext cx="938212" cy="0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9DB265-6EBC-7C8E-A7C8-D8D6E6DCE60A}"/>
              </a:ext>
            </a:extLst>
          </p:cNvPr>
          <p:cNvCxnSpPr>
            <a:cxnSpLocks/>
          </p:cNvCxnSpPr>
          <p:nvPr/>
        </p:nvCxnSpPr>
        <p:spPr>
          <a:xfrm flipH="1">
            <a:off x="3278188" y="3775075"/>
            <a:ext cx="938212" cy="1588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11FB276-D750-FCAE-3940-3B0A44FF975A}"/>
              </a:ext>
            </a:extLst>
          </p:cNvPr>
          <p:cNvCxnSpPr>
            <a:cxnSpLocks/>
          </p:cNvCxnSpPr>
          <p:nvPr/>
        </p:nvCxnSpPr>
        <p:spPr>
          <a:xfrm>
            <a:off x="5048250" y="3684588"/>
            <a:ext cx="1595438" cy="0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71" name="직선 화살표 연결선 32770">
            <a:extLst>
              <a:ext uri="{FF2B5EF4-FFF2-40B4-BE49-F238E27FC236}">
                <a16:creationId xmlns:a16="http://schemas.microsoft.com/office/drawing/2014/main" id="{6C10BB26-CADD-34BF-A607-BCC57CE1CA46}"/>
              </a:ext>
            </a:extLst>
          </p:cNvPr>
          <p:cNvCxnSpPr>
            <a:cxnSpLocks/>
          </p:cNvCxnSpPr>
          <p:nvPr/>
        </p:nvCxnSpPr>
        <p:spPr>
          <a:xfrm flipH="1">
            <a:off x="5048250" y="3775075"/>
            <a:ext cx="1595438" cy="0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83" name="직선 화살표 연결선 32782">
            <a:extLst>
              <a:ext uri="{FF2B5EF4-FFF2-40B4-BE49-F238E27FC236}">
                <a16:creationId xmlns:a16="http://schemas.microsoft.com/office/drawing/2014/main" id="{BD91EBA7-0D4C-94C6-C135-1D6AA8A82B80}"/>
              </a:ext>
            </a:extLst>
          </p:cNvPr>
          <p:cNvCxnSpPr>
            <a:cxnSpLocks/>
          </p:cNvCxnSpPr>
          <p:nvPr/>
        </p:nvCxnSpPr>
        <p:spPr>
          <a:xfrm flipV="1">
            <a:off x="4875213" y="2065338"/>
            <a:ext cx="2698750" cy="1108075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87" name="직선 화살표 연결선 32786">
            <a:extLst>
              <a:ext uri="{FF2B5EF4-FFF2-40B4-BE49-F238E27FC236}">
                <a16:creationId xmlns:a16="http://schemas.microsoft.com/office/drawing/2014/main" id="{FAB79822-00A4-EF8E-2CF3-43618242671A}"/>
              </a:ext>
            </a:extLst>
          </p:cNvPr>
          <p:cNvCxnSpPr>
            <a:cxnSpLocks/>
          </p:cNvCxnSpPr>
          <p:nvPr/>
        </p:nvCxnSpPr>
        <p:spPr>
          <a:xfrm flipH="1">
            <a:off x="4921250" y="2157413"/>
            <a:ext cx="2716213" cy="1108075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96" name="직사각형 32795">
            <a:extLst>
              <a:ext uri="{FF2B5EF4-FFF2-40B4-BE49-F238E27FC236}">
                <a16:creationId xmlns:a16="http://schemas.microsoft.com/office/drawing/2014/main" id="{3277D565-D72D-3BF4-0309-CA251F6ABF74}"/>
              </a:ext>
            </a:extLst>
          </p:cNvPr>
          <p:cNvSpPr/>
          <p:nvPr/>
        </p:nvSpPr>
        <p:spPr>
          <a:xfrm>
            <a:off x="2570163" y="5006975"/>
            <a:ext cx="6629400" cy="1365250"/>
          </a:xfrm>
          <a:prstGeom prst="rect">
            <a:avLst/>
          </a:prstGeom>
          <a:noFill/>
          <a:ln w="28575"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798" name="직사각형 32797">
            <a:extLst>
              <a:ext uri="{FF2B5EF4-FFF2-40B4-BE49-F238E27FC236}">
                <a16:creationId xmlns:a16="http://schemas.microsoft.com/office/drawing/2014/main" id="{69F36816-31F5-FB5A-8DC6-E0A587D9BD11}"/>
              </a:ext>
            </a:extLst>
          </p:cNvPr>
          <p:cNvSpPr/>
          <p:nvPr/>
        </p:nvSpPr>
        <p:spPr>
          <a:xfrm>
            <a:off x="3979863" y="5213350"/>
            <a:ext cx="1660525" cy="400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 정보</a:t>
            </a:r>
          </a:p>
        </p:txBody>
      </p:sp>
      <p:sp>
        <p:nvSpPr>
          <p:cNvPr id="32802" name="직사각형 32801">
            <a:extLst>
              <a:ext uri="{FF2B5EF4-FFF2-40B4-BE49-F238E27FC236}">
                <a16:creationId xmlns:a16="http://schemas.microsoft.com/office/drawing/2014/main" id="{14229EEA-9547-5A18-7054-8C42DFF45299}"/>
              </a:ext>
            </a:extLst>
          </p:cNvPr>
          <p:cNvSpPr/>
          <p:nvPr/>
        </p:nvSpPr>
        <p:spPr>
          <a:xfrm>
            <a:off x="6215063" y="5213350"/>
            <a:ext cx="1662112" cy="400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주차장 즐겨찾기</a:t>
            </a:r>
          </a:p>
        </p:txBody>
      </p:sp>
      <p:cxnSp>
        <p:nvCxnSpPr>
          <p:cNvPr id="32807" name="직선 화살표 연결선 32806">
            <a:extLst>
              <a:ext uri="{FF2B5EF4-FFF2-40B4-BE49-F238E27FC236}">
                <a16:creationId xmlns:a16="http://schemas.microsoft.com/office/drawing/2014/main" id="{D5445B3E-B00A-CB53-CF19-4FE1D8135CA0}"/>
              </a:ext>
            </a:extLst>
          </p:cNvPr>
          <p:cNvCxnSpPr>
            <a:cxnSpLocks/>
          </p:cNvCxnSpPr>
          <p:nvPr/>
        </p:nvCxnSpPr>
        <p:spPr>
          <a:xfrm flipV="1">
            <a:off x="7153275" y="4240213"/>
            <a:ext cx="0" cy="630237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11" name="직사각형 32810">
            <a:extLst>
              <a:ext uri="{FF2B5EF4-FFF2-40B4-BE49-F238E27FC236}">
                <a16:creationId xmlns:a16="http://schemas.microsoft.com/office/drawing/2014/main" id="{5B00448A-8670-91DC-1BE3-8737BD3FD0D1}"/>
              </a:ext>
            </a:extLst>
          </p:cNvPr>
          <p:cNvSpPr/>
          <p:nvPr/>
        </p:nvSpPr>
        <p:spPr>
          <a:xfrm>
            <a:off x="2794000" y="5765800"/>
            <a:ext cx="1906588" cy="401638"/>
          </a:xfrm>
          <a:prstGeom prst="rect">
            <a:avLst/>
          </a:prstGeom>
          <a:solidFill>
            <a:srgbClr val="02B097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차량 주차장 정보</a:t>
            </a:r>
          </a:p>
        </p:txBody>
      </p:sp>
      <p:sp>
        <p:nvSpPr>
          <p:cNvPr id="32812" name="직사각형 32811">
            <a:extLst>
              <a:ext uri="{FF2B5EF4-FFF2-40B4-BE49-F238E27FC236}">
                <a16:creationId xmlns:a16="http://schemas.microsoft.com/office/drawing/2014/main" id="{2960E24B-1B4D-16A6-8B75-09FCADFA0295}"/>
              </a:ext>
            </a:extLst>
          </p:cNvPr>
          <p:cNvSpPr/>
          <p:nvPr/>
        </p:nvSpPr>
        <p:spPr>
          <a:xfrm>
            <a:off x="4922838" y="5751513"/>
            <a:ext cx="1908175" cy="401637"/>
          </a:xfrm>
          <a:prstGeom prst="rect">
            <a:avLst/>
          </a:prstGeom>
          <a:solidFill>
            <a:srgbClr val="02B097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rgbClr val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자전거 주차장 정보</a:t>
            </a:r>
          </a:p>
        </p:txBody>
      </p:sp>
      <p:sp>
        <p:nvSpPr>
          <p:cNvPr id="32813" name="직사각형 32812">
            <a:extLst>
              <a:ext uri="{FF2B5EF4-FFF2-40B4-BE49-F238E27FC236}">
                <a16:creationId xmlns:a16="http://schemas.microsoft.com/office/drawing/2014/main" id="{0954BF19-4A69-9E9C-FEA6-59EF5A069790}"/>
              </a:ext>
            </a:extLst>
          </p:cNvPr>
          <p:cNvSpPr/>
          <p:nvPr/>
        </p:nvSpPr>
        <p:spPr>
          <a:xfrm>
            <a:off x="7059613" y="5751513"/>
            <a:ext cx="1908175" cy="401637"/>
          </a:xfrm>
          <a:prstGeom prst="rect">
            <a:avLst/>
          </a:prstGeom>
          <a:solidFill>
            <a:srgbClr val="02B097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 err="1">
                <a:solidFill>
                  <a:srgbClr val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ko-KR" altLang="en-US" dirty="0">
                <a:solidFill>
                  <a:srgbClr val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주차장 정보</a:t>
            </a:r>
          </a:p>
        </p:txBody>
      </p:sp>
      <p:cxnSp>
        <p:nvCxnSpPr>
          <p:cNvPr id="32815" name="직선 화살표 연결선 32814">
            <a:extLst>
              <a:ext uri="{FF2B5EF4-FFF2-40B4-BE49-F238E27FC236}">
                <a16:creationId xmlns:a16="http://schemas.microsoft.com/office/drawing/2014/main" id="{6909F166-5524-D1D5-8E69-76A8444AE3C5}"/>
              </a:ext>
            </a:extLst>
          </p:cNvPr>
          <p:cNvCxnSpPr>
            <a:cxnSpLocks/>
          </p:cNvCxnSpPr>
          <p:nvPr/>
        </p:nvCxnSpPr>
        <p:spPr>
          <a:xfrm>
            <a:off x="8032750" y="2708275"/>
            <a:ext cx="19050" cy="2849563"/>
          </a:xfrm>
          <a:prstGeom prst="straightConnector1">
            <a:avLst/>
          </a:prstGeom>
          <a:ln w="19050">
            <a:solidFill>
              <a:srgbClr val="02B0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4" name="그림 32825">
            <a:extLst>
              <a:ext uri="{FF2B5EF4-FFF2-40B4-BE49-F238E27FC236}">
                <a16:creationId xmlns:a16="http://schemas.microsoft.com/office/drawing/2014/main" id="{71EC6654-7B26-074D-8356-0C300ADE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1549400"/>
            <a:ext cx="7667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5" name="그림 32827">
            <a:extLst>
              <a:ext uri="{FF2B5EF4-FFF2-40B4-BE49-F238E27FC236}">
                <a16:creationId xmlns:a16="http://schemas.microsoft.com/office/drawing/2014/main" id="{E5870138-573F-B2D4-8D63-49E15D5F0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0" y="1489075"/>
            <a:ext cx="92233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D142F-39BC-C4A3-3E06-A173D2448A33}"/>
              </a:ext>
            </a:extLst>
          </p:cNvPr>
          <p:cNvSpPr txBox="1"/>
          <p:nvPr/>
        </p:nvSpPr>
        <p:spPr>
          <a:xfrm>
            <a:off x="1174750" y="822223"/>
            <a:ext cx="329032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시스템 구성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D7E1F-1384-75C8-808B-9DFF3848AC0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2ABAD5E-7E8A-FDCF-EEAF-80281AEEDDAE}"/>
              </a:ext>
            </a:extLst>
          </p:cNvPr>
          <p:cNvSpPr txBox="1"/>
          <p:nvPr/>
        </p:nvSpPr>
        <p:spPr>
          <a:xfrm>
            <a:off x="1174750" y="822223"/>
            <a:ext cx="379270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현재 개발 상황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ER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다이어그램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D03544-0A00-DA05-A10A-0A457E2329EF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445FB94C-B9A4-BB64-A245-558BD3B99851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AD120C72-E352-7DA7-CD5A-2451B0A7B3F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38B9FB-6720-D91B-0639-90184183982F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33799" name="_x403446856">
            <a:extLst>
              <a:ext uri="{FF2B5EF4-FFF2-40B4-BE49-F238E27FC236}">
                <a16:creationId xmlns:a16="http://schemas.microsoft.com/office/drawing/2014/main" id="{C99F11AB-B9E7-D356-578B-A24430E4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520825"/>
            <a:ext cx="10842625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F977075-5417-BAA5-38C3-67B676902FAD}"/>
              </a:ext>
            </a:extLst>
          </p:cNvPr>
          <p:cNvSpPr txBox="1"/>
          <p:nvPr/>
        </p:nvSpPr>
        <p:spPr>
          <a:xfrm>
            <a:off x="1174750" y="822223"/>
            <a:ext cx="387990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백엔드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기술 스택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E71C8-C326-4969-891F-C67C3848E290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36BD2A86-AA12-F219-1195-43EF0C52FAD6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98F19B7-4A5C-CF29-FF71-75797F7EFF89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D81A050-4804-7ADE-A1B2-40B4CF0E2361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34823" name="Picture 2" descr="spring 과 springBoot의 차이점">
            <a:extLst>
              <a:ext uri="{FF2B5EF4-FFF2-40B4-BE49-F238E27FC236}">
                <a16:creationId xmlns:a16="http://schemas.microsoft.com/office/drawing/2014/main" id="{65A563B6-BF80-9E20-E739-15697EE85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3355" r="11322" b="7603"/>
          <a:stretch>
            <a:fillRect/>
          </a:stretch>
        </p:blipFill>
        <p:spPr bwMode="auto">
          <a:xfrm>
            <a:off x="1793875" y="3479800"/>
            <a:ext cx="9937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4" descr="post-thumbnail">
            <a:extLst>
              <a:ext uri="{FF2B5EF4-FFF2-40B4-BE49-F238E27FC236}">
                <a16:creationId xmlns:a16="http://schemas.microsoft.com/office/drawing/2014/main" id="{FB0D3AD3-8221-1825-F899-F3322078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5089525"/>
            <a:ext cx="1508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0">
            <a:extLst>
              <a:ext uri="{FF2B5EF4-FFF2-40B4-BE49-F238E27FC236}">
                <a16:creationId xmlns:a16="http://schemas.microsoft.com/office/drawing/2014/main" id="{F9017E63-EB98-BF49-1862-162EB4FF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8" y="1985963"/>
            <a:ext cx="1363662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DF374D-8342-BAF2-3041-1F488A52F4BE}"/>
              </a:ext>
            </a:extLst>
          </p:cNvPr>
          <p:cNvSpPr txBox="1"/>
          <p:nvPr/>
        </p:nvSpPr>
        <p:spPr>
          <a:xfrm>
            <a:off x="3260725" y="3447196"/>
            <a:ext cx="7631052" cy="874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자바 플랫폼을 위한 오픈 소스 마이크로 프레임워크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스프링 애플리케이션을 빠르게 구축할 수 있도록 돕는 여러 편의성 기능을 제공함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29D73-578B-612B-944C-33263A0AE98B}"/>
              </a:ext>
            </a:extLst>
          </p:cNvPr>
          <p:cNvSpPr txBox="1"/>
          <p:nvPr/>
        </p:nvSpPr>
        <p:spPr>
          <a:xfrm>
            <a:off x="3260725" y="2000388"/>
            <a:ext cx="6096000" cy="874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오픈 소스 관계형 데이터베이스 관리 시스템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저장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검색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업데이트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관리를 효율적으로 수행할 수 있도록 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2A5D4-24D6-CEE9-C231-4C14C0BB011E}"/>
              </a:ext>
            </a:extLst>
          </p:cNvPr>
          <p:cNvSpPr txBox="1"/>
          <p:nvPr/>
        </p:nvSpPr>
        <p:spPr>
          <a:xfrm>
            <a:off x="3260725" y="4767957"/>
            <a:ext cx="7631052" cy="12901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스프링 기반 애플리케이션의 보안을 관리하는 프레임워크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인증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(Authentication)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과 권한 부여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(Authorization)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중점적으로 다루며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세션 관리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암호화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등의 보안 기능을 제공함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F6ACEC5-DA23-88A1-A7DC-2534326332C7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506DAA48-0EE1-91C6-CCD4-C51FFAFA7D8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B0D13B4B-6B6C-4585-ADB5-51ED9408C81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5" name="Picture 14" descr="JPA란">
            <a:extLst>
              <a:ext uri="{FF2B5EF4-FFF2-40B4-BE49-F238E27FC236}">
                <a16:creationId xmlns:a16="http://schemas.microsoft.com/office/drawing/2014/main" id="{197092AA-1BE9-D4E8-F1DA-DE6A1B48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198688"/>
            <a:ext cx="1152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16" descr="레디스 - 위키백과, 우리 모두의 백과사전">
            <a:extLst>
              <a:ext uri="{FF2B5EF4-FFF2-40B4-BE49-F238E27FC236}">
                <a16:creationId xmlns:a16="http://schemas.microsoft.com/office/drawing/2014/main" id="{03A01DF3-7798-92E0-373F-F2299E5B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722688"/>
            <a:ext cx="14128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12" descr="JWT">
            <a:extLst>
              <a:ext uri="{FF2B5EF4-FFF2-40B4-BE49-F238E27FC236}">
                <a16:creationId xmlns:a16="http://schemas.microsoft.com/office/drawing/2014/main" id="{441B25B8-3830-2756-6BB6-57B5962B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5053013"/>
            <a:ext cx="1201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BE7EC1-583B-FE32-B08C-18678311582A}"/>
              </a:ext>
            </a:extLst>
          </p:cNvPr>
          <p:cNvSpPr txBox="1"/>
          <p:nvPr/>
        </p:nvSpPr>
        <p:spPr>
          <a:xfrm>
            <a:off x="3260725" y="2084306"/>
            <a:ext cx="6096000" cy="874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자바 애플리케이션을 위한 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ORM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표준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객체지향적으로 데이터베이스와 상호작용할 수 있도록 지원함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55EE4-9BBA-29CC-F939-E2C075A72451}"/>
              </a:ext>
            </a:extLst>
          </p:cNvPr>
          <p:cNvSpPr txBox="1"/>
          <p:nvPr/>
        </p:nvSpPr>
        <p:spPr>
          <a:xfrm>
            <a:off x="3260724" y="3525946"/>
            <a:ext cx="7596328" cy="874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인메모리 데이터 구조 저장소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고속 데이터 접근이 필요한 애플리케이션을 위한 캐시 및 메시지 브로커 역할을 수행함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07D61-8D4A-4639-0655-A4529E3B7321}"/>
              </a:ext>
            </a:extLst>
          </p:cNvPr>
          <p:cNvSpPr txBox="1"/>
          <p:nvPr/>
        </p:nvSpPr>
        <p:spPr>
          <a:xfrm>
            <a:off x="3260724" y="4782728"/>
            <a:ext cx="7908845" cy="12901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 표준 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(RFC 7519)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정의된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자가 수용적인 방식으로 정보를 안전하게 전송하는 토큰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토큰에는 사용자에 대한 식별 정보와 함께 서명이 포함되어 있어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데이터의 무결성 및 인증 정보의 확인이 가능함</a:t>
            </a:r>
            <a:r>
              <a:rPr lang="en-US" altLang="ko-KR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F935D-B6C3-F79D-0D27-67599A836E5E}"/>
              </a:ext>
            </a:extLst>
          </p:cNvPr>
          <p:cNvSpPr txBox="1"/>
          <p:nvPr/>
        </p:nvSpPr>
        <p:spPr>
          <a:xfrm>
            <a:off x="1174750" y="822223"/>
            <a:ext cx="387990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백엔드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기술 스택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8EC8B-2DF8-221D-EEE2-AEC421DDB9DA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AF848D8-5042-DE69-972C-42A0176A844D}"/>
              </a:ext>
            </a:extLst>
          </p:cNvPr>
          <p:cNvSpPr txBox="1"/>
          <p:nvPr/>
        </p:nvSpPr>
        <p:spPr>
          <a:xfrm>
            <a:off x="1174750" y="822223"/>
            <a:ext cx="476893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API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호출 및 데이터 파싱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4D6D-A088-C4FB-7A1B-8C54F1F1B2A3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4A22714-061F-31B1-D0C6-8A57D9E2A9C3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9D8A316-071E-12F3-C7ED-E46CA2A2A99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587793-0E38-7BC6-979D-CC699D1776C7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36871" name="Picture 1">
            <a:extLst>
              <a:ext uri="{FF2B5EF4-FFF2-40B4-BE49-F238E27FC236}">
                <a16:creationId xmlns:a16="http://schemas.microsoft.com/office/drawing/2014/main" id="{3FDBCB17-B767-BA68-0D42-8F8C174B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685266"/>
            <a:ext cx="10563225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C97F26-AA64-807C-4F7F-C52BF2101FAE}"/>
              </a:ext>
            </a:extLst>
          </p:cNvPr>
          <p:cNvSpPr txBox="1"/>
          <p:nvPr/>
        </p:nvSpPr>
        <p:spPr>
          <a:xfrm>
            <a:off x="1560142" y="5429250"/>
            <a:ext cx="9071714" cy="746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공공데이터 포털에서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API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활용하여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주차장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자전거 대여소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위치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와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실시간 주차대수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</a:t>
            </a:r>
            <a:endParaRPr lang="en-US" altLang="ko-KR" sz="20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원하는 정보들을 가져와 </a:t>
            </a: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JSON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</a:t>
            </a:r>
            <a:r>
              <a:rPr lang="ko-KR" altLang="en-US" sz="2000" b="1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파싱하여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사용자에게 제공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18FA1A4-FC4B-D1A3-0522-D15188B6E985}"/>
              </a:ext>
            </a:extLst>
          </p:cNvPr>
          <p:cNvSpPr txBox="1"/>
          <p:nvPr/>
        </p:nvSpPr>
        <p:spPr>
          <a:xfrm>
            <a:off x="1174750" y="822223"/>
            <a:ext cx="329032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비동기 처리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F97691-B4E5-E4B6-154C-9BCAD36FA836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3E46339A-52DA-FF12-31AA-4704B45841B0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A9CD5F70-12A7-B41D-8901-B30C2964EFED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51EA1E-E1C8-2B82-4B15-1834526138B9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2C096-083C-8E64-2327-0534BE6A1090}"/>
              </a:ext>
            </a:extLst>
          </p:cNvPr>
          <p:cNvSpPr txBox="1"/>
          <p:nvPr/>
        </p:nvSpPr>
        <p:spPr>
          <a:xfrm>
            <a:off x="1556936" y="5943444"/>
            <a:ext cx="9078126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 스레드의 부하를 줄이기 위해</a:t>
            </a: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b="1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AsyncTask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네트워크 요청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비동기로 처리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pic>
        <p:nvPicPr>
          <p:cNvPr id="38920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3505449-DE45-03FE-CF21-B12A873B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8" y="1403350"/>
            <a:ext cx="43910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E0C7106-1617-46E4-C36C-FA03B0F30E64}"/>
              </a:ext>
            </a:extLst>
          </p:cNvPr>
          <p:cNvSpPr txBox="1"/>
          <p:nvPr/>
        </p:nvSpPr>
        <p:spPr>
          <a:xfrm>
            <a:off x="1174750" y="822223"/>
            <a:ext cx="301845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-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메인화면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59D4F-0ECC-A0FB-230B-E239931D9205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AB99839D-E158-CB25-F22B-1DB96B7CEF10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E672CB0-3480-BE54-5134-0900DE5F1C07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728F997-01FB-EC1E-31DE-EE37D1BE0D00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pic>
        <p:nvPicPr>
          <p:cNvPr id="40967" name="그림 4" descr="텍스트, 지도, 스크린샷, 도표이(가) 표시된 사진&#10;&#10;자동 생성된 설명">
            <a:extLst>
              <a:ext uri="{FF2B5EF4-FFF2-40B4-BE49-F238E27FC236}">
                <a16:creationId xmlns:a16="http://schemas.microsoft.com/office/drawing/2014/main" id="{21BAB34A-0562-5328-781A-3B132E88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07" y="1316039"/>
            <a:ext cx="2311840" cy="48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C9769-674C-9A16-2512-BC6AD282AA11}"/>
              </a:ext>
            </a:extLst>
          </p:cNvPr>
          <p:cNvSpPr txBox="1"/>
          <p:nvPr/>
        </p:nvSpPr>
        <p:spPr>
          <a:xfrm>
            <a:off x="864774" y="6259294"/>
            <a:ext cx="10462451" cy="40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네이버지도를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사용하여 화면에 띄워서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현재 위치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추적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하고</a:t>
            </a:r>
            <a:r>
              <a:rPr lang="en-US" altLang="ko-KR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주차장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위치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마커로 표시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0969" name="그림 8" descr="텍스트, 지도, 폰트, 스크린샷이(가) 표시된 사진&#10;&#10;자동 생성된 설명">
            <a:extLst>
              <a:ext uri="{FF2B5EF4-FFF2-40B4-BE49-F238E27FC236}">
                <a16:creationId xmlns:a16="http://schemas.microsoft.com/office/drawing/2014/main" id="{EF3A55CC-2BCE-6334-7EF2-4A48F9CF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82" y="1316039"/>
            <a:ext cx="2311840" cy="48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F7258D0-1637-18D1-78ED-83F565A35BCC}"/>
              </a:ext>
            </a:extLst>
          </p:cNvPr>
          <p:cNvSpPr txBox="1"/>
          <p:nvPr/>
        </p:nvSpPr>
        <p:spPr>
          <a:xfrm>
            <a:off x="1174750" y="822223"/>
            <a:ext cx="32807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-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마이페이지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BDE72-6A4C-7286-C75D-00B2DABB0916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189C6D90-5A62-1C0D-3649-6214E7514C5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B9815841-3F83-78BF-7C66-FFB56FD0D339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4D13D8A-245B-8361-68AE-637777337A74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F1695-5D8F-78AE-63DF-DA2D44857AC7}"/>
              </a:ext>
            </a:extLst>
          </p:cNvPr>
          <p:cNvSpPr txBox="1"/>
          <p:nvPr/>
        </p:nvSpPr>
        <p:spPr>
          <a:xfrm>
            <a:off x="2423919" y="6259292"/>
            <a:ext cx="7769611" cy="4075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내비게이션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즐겨찾기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다양한 기능들을 위한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마이페이지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02B09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" name="그림 8" descr="텍스트, 지도, 폰트, 스크린샷이(가) 표시된 사진&#10;&#10;자동 생성된 설명">
            <a:extLst>
              <a:ext uri="{FF2B5EF4-FFF2-40B4-BE49-F238E27FC236}">
                <a16:creationId xmlns:a16="http://schemas.microsoft.com/office/drawing/2014/main" id="{69087467-A041-7674-6529-CDAE282F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80" y="1316038"/>
            <a:ext cx="2311840" cy="48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D5B0423-F25F-9E5B-3658-BC37A4CB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80" y="1316038"/>
            <a:ext cx="2311840" cy="48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408ED35-4E8B-51B2-D695-A6B8757BAB26}"/>
              </a:ext>
            </a:extLst>
          </p:cNvPr>
          <p:cNvSpPr txBox="1"/>
          <p:nvPr/>
        </p:nvSpPr>
        <p:spPr>
          <a:xfrm>
            <a:off x="1174750" y="822223"/>
            <a:ext cx="387990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주차장 정보 확인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FA9E65-0E79-5BC6-E0B0-43B475922DC9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AD05DDA0-A267-93C3-7C79-89914476A0D0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974CBB18-5E2E-FEAB-75DE-B8C1239F296F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845989-1B5E-38CE-2739-D34A446CDC89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6D895-1981-801A-BEA7-F4CD21F09923}"/>
              </a:ext>
            </a:extLst>
          </p:cNvPr>
          <p:cNvSpPr txBox="1"/>
          <p:nvPr/>
        </p:nvSpPr>
        <p:spPr>
          <a:xfrm>
            <a:off x="0" y="6259953"/>
            <a:ext cx="12098861" cy="40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지도에 표시된 주차장의 마커를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누르면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주차장의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상세주소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실시간 주차 차량 수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총 주차 면수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정보들을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확인 가능 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5065" name="그림 8" descr="텍스트, 지도, 폰트, 스크린샷이(가) 표시된 사진&#10;&#10;자동 생성된 설명">
            <a:extLst>
              <a:ext uri="{FF2B5EF4-FFF2-40B4-BE49-F238E27FC236}">
                <a16:creationId xmlns:a16="http://schemas.microsoft.com/office/drawing/2014/main" id="{D8AA651A-C191-C987-4FDF-D3C1C6CA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52" y="1378609"/>
            <a:ext cx="2311840" cy="488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E2C682-3B96-B7FC-4AD7-77E4317B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27" y="1378609"/>
            <a:ext cx="2351618" cy="488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87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4F7C1FD-8D63-36C2-44EB-55324DE0B0F7}"/>
              </a:ext>
            </a:extLst>
          </p:cNvPr>
          <p:cNvSpPr txBox="1"/>
          <p:nvPr/>
        </p:nvSpPr>
        <p:spPr>
          <a:xfrm>
            <a:off x="1174750" y="822223"/>
            <a:ext cx="420724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주차장 데이터 정렬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CEF58A-BEDF-7856-CFCB-A68D8E3BF57E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F4CF2BBA-191E-F194-203E-52F7EE4BE129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CA1DF491-B9EC-C91A-DAA4-AE4D7190B62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CC76C89-BFF0-61FA-A35A-5E851A1C725A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327B5-B480-AC11-2A01-3A0DAA4B7CF8}"/>
              </a:ext>
            </a:extLst>
          </p:cNvPr>
          <p:cNvSpPr txBox="1"/>
          <p:nvPr/>
        </p:nvSpPr>
        <p:spPr>
          <a:xfrm>
            <a:off x="4987854" y="2953769"/>
            <a:ext cx="8036547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주변의 주차장을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거리순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주차장 정보 정렬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Java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</a:t>
            </a:r>
            <a:r>
              <a:rPr lang="en-US" altLang="ko-KR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Collections.sort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메서드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 </a:t>
            </a:r>
            <a:b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Comparator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인터페이스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통해 주차장 정보를 비교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비교는 현재위치와 각 주차장 위치 간의 거리를 기준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pic>
        <p:nvPicPr>
          <p:cNvPr id="47112" name="그림 5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256C839B-2D6D-D1BD-58B2-64F199B6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09" y="1316696"/>
            <a:ext cx="2578100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1617B-E766-7DAC-0F6C-4F5BBF5CB79C}"/>
              </a:ext>
            </a:extLst>
          </p:cNvPr>
          <p:cNvSpPr/>
          <p:nvPr/>
        </p:nvSpPr>
        <p:spPr>
          <a:xfrm>
            <a:off x="2414588" y="2014538"/>
            <a:ext cx="2295525" cy="3613150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DD928-8C23-7F2B-9F53-0E067BB74396}"/>
              </a:ext>
            </a:extLst>
          </p:cNvPr>
          <p:cNvSpPr/>
          <p:nvPr/>
        </p:nvSpPr>
        <p:spPr>
          <a:xfrm>
            <a:off x="7466013" y="2016125"/>
            <a:ext cx="2297112" cy="361156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C3E95E-9082-279C-F236-E5DE74B17154}"/>
              </a:ext>
            </a:extLst>
          </p:cNvPr>
          <p:cNvSpPr/>
          <p:nvPr/>
        </p:nvSpPr>
        <p:spPr>
          <a:xfrm>
            <a:off x="4949825" y="2016125"/>
            <a:ext cx="2297113" cy="3611563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>
            <a:outerShdw blurRad="139700" dist="38100" dir="5400000" sx="102000" sy="102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635E2-F033-9175-3591-4F9C275D1395}"/>
              </a:ext>
            </a:extLst>
          </p:cNvPr>
          <p:cNvSpPr txBox="1"/>
          <p:nvPr/>
        </p:nvSpPr>
        <p:spPr>
          <a:xfrm>
            <a:off x="1174750" y="822223"/>
            <a:ext cx="17036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구성원 및 역할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D9F22-0200-D896-F8E8-232B347DC4D9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A91BBA8E-71DD-B2BA-2BA7-FA232CCA5AB5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09A8665F-5119-0C54-8CE2-F0E5C38697A4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1B16C5-95C4-754D-EE36-8343A182404A}"/>
              </a:ext>
            </a:extLst>
          </p:cNvPr>
          <p:cNvSpPr txBox="1"/>
          <p:nvPr/>
        </p:nvSpPr>
        <p:spPr>
          <a:xfrm>
            <a:off x="570850" y="822223"/>
            <a:ext cx="41229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3AF72-16DF-0C18-8D89-0DDC0EB09E3C}"/>
              </a:ext>
            </a:extLst>
          </p:cNvPr>
          <p:cNvSpPr txBox="1"/>
          <p:nvPr/>
        </p:nvSpPr>
        <p:spPr>
          <a:xfrm>
            <a:off x="2735228" y="4423204"/>
            <a:ext cx="1683596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UXUI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5BBBA-3A49-4419-E4B4-29A632871B2E}"/>
              </a:ext>
            </a:extLst>
          </p:cNvPr>
          <p:cNvSpPr txBox="1"/>
          <p:nvPr/>
        </p:nvSpPr>
        <p:spPr>
          <a:xfrm>
            <a:off x="3023030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김 민 서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80366-F0AF-2D0C-BC0F-19A8F35D6EFF}"/>
              </a:ext>
            </a:extLst>
          </p:cNvPr>
          <p:cNvSpPr txBox="1"/>
          <p:nvPr/>
        </p:nvSpPr>
        <p:spPr>
          <a:xfrm>
            <a:off x="3331768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팀장</a:t>
            </a:r>
            <a:endParaRPr lang="id-ID" altLang="ko-KR" sz="1400" dirty="0">
              <a:solidFill>
                <a:schemeClr val="accent2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B8AA33-89E3-F211-5C24-4684E0BAF6BC}"/>
              </a:ext>
            </a:extLst>
          </p:cNvPr>
          <p:cNvSpPr/>
          <p:nvPr/>
        </p:nvSpPr>
        <p:spPr>
          <a:xfrm>
            <a:off x="2428875" y="2016125"/>
            <a:ext cx="2297113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ECE0-C8BF-3653-B579-EF79F0173D98}"/>
              </a:ext>
            </a:extLst>
          </p:cNvPr>
          <p:cNvSpPr txBox="1"/>
          <p:nvPr/>
        </p:nvSpPr>
        <p:spPr>
          <a:xfrm>
            <a:off x="4998762" y="4423204"/>
            <a:ext cx="2296693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프론트엔드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/ 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산출물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자료조사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3395D3-F715-F607-ECC1-38895143E97A}"/>
              </a:ext>
            </a:extLst>
          </p:cNvPr>
          <p:cNvSpPr txBox="1"/>
          <p:nvPr/>
        </p:nvSpPr>
        <p:spPr>
          <a:xfrm>
            <a:off x="5542003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유 진 주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89A516-4358-49EF-C866-E301E4F52E5C}"/>
              </a:ext>
            </a:extLst>
          </p:cNvPr>
          <p:cNvSpPr txBox="1"/>
          <p:nvPr/>
        </p:nvSpPr>
        <p:spPr>
          <a:xfrm>
            <a:off x="5850741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팀원</a:t>
            </a:r>
            <a:endParaRPr lang="en-US" altLang="ko-KR" sz="1000" dirty="0">
              <a:solidFill>
                <a:schemeClr val="accent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4B6EF3-601C-61ED-853B-F11A97882757}"/>
              </a:ext>
            </a:extLst>
          </p:cNvPr>
          <p:cNvSpPr txBox="1"/>
          <p:nvPr/>
        </p:nvSpPr>
        <p:spPr>
          <a:xfrm>
            <a:off x="7773174" y="4423204"/>
            <a:ext cx="1683596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백엔드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b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회의록</a:t>
            </a:r>
            <a:r>
              <a:rPr lang="en-US" altLang="ko-KR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품질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A29DB2-02F5-F55F-C69F-E8566955DB99}"/>
              </a:ext>
            </a:extLst>
          </p:cNvPr>
          <p:cNvSpPr txBox="1"/>
          <p:nvPr/>
        </p:nvSpPr>
        <p:spPr>
          <a:xfrm>
            <a:off x="8060977" y="3622613"/>
            <a:ext cx="1107996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accent2"/>
                </a:solidFill>
              </a:rPr>
              <a:t>윤 채 원</a:t>
            </a:r>
            <a:endParaRPr lang="id-ID" altLang="ko-KR" sz="2400" dirty="0">
              <a:solidFill>
                <a:schemeClr val="accent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4827EA-A5FC-D014-6F65-3897A02B69FE}"/>
              </a:ext>
            </a:extLst>
          </p:cNvPr>
          <p:cNvSpPr txBox="1"/>
          <p:nvPr/>
        </p:nvSpPr>
        <p:spPr>
          <a:xfrm>
            <a:off x="8369716" y="4147897"/>
            <a:ext cx="490519" cy="31297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lnSpc>
                <a:spcPct val="110000"/>
              </a:lnSpc>
              <a:defRPr sz="16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dirty="0">
                <a:solidFill>
                  <a:schemeClr val="accent2"/>
                </a:solidFill>
              </a:rPr>
              <a:t>팀원</a:t>
            </a:r>
            <a:endParaRPr lang="id-ID" altLang="ko-KR" sz="1400" dirty="0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743FCC-CE45-BF2C-BF1C-6CC8B9E87A4E}"/>
              </a:ext>
            </a:extLst>
          </p:cNvPr>
          <p:cNvSpPr/>
          <p:nvPr/>
        </p:nvSpPr>
        <p:spPr>
          <a:xfrm>
            <a:off x="7466013" y="2019300"/>
            <a:ext cx="2297112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F67C3B-E3ED-C4D1-86EC-5D4C6C1C8CDE}"/>
              </a:ext>
            </a:extLst>
          </p:cNvPr>
          <p:cNvSpPr/>
          <p:nvPr/>
        </p:nvSpPr>
        <p:spPr>
          <a:xfrm>
            <a:off x="4949825" y="2016125"/>
            <a:ext cx="2297113" cy="98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5FEB53-7383-9F94-9C3A-F070FAACA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7" t="2823" r="11062" b="19260"/>
          <a:stretch/>
        </p:blipFill>
        <p:spPr>
          <a:xfrm>
            <a:off x="8077416" y="2351662"/>
            <a:ext cx="1080000" cy="111086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ECAB8D-7E1C-7128-3116-AF762A35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7487"/>
          <a:stretch/>
        </p:blipFill>
        <p:spPr>
          <a:xfrm>
            <a:off x="3023030" y="2372100"/>
            <a:ext cx="1091557" cy="110760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81B648-46CF-9B1B-E3A5-2E1A67AC8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 t="-135" r="790" b="24346"/>
          <a:stretch/>
        </p:blipFill>
        <p:spPr>
          <a:xfrm>
            <a:off x="5542002" y="2388158"/>
            <a:ext cx="1107996" cy="1112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DC06DAA-8EC2-4196-D3EC-DE7E6308C35A}"/>
              </a:ext>
            </a:extLst>
          </p:cNvPr>
          <p:cNvSpPr txBox="1"/>
          <p:nvPr/>
        </p:nvSpPr>
        <p:spPr>
          <a:xfrm>
            <a:off x="1174750" y="822223"/>
            <a:ext cx="420724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프로젝트 내용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키워드로 위치 검색 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9F1D68-CD21-3DAB-66CE-DD041682C240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01FA2501-9112-695A-1A4C-0BFBF546D116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F224048-E487-5044-9FE8-9DE7B74B09A1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7CDF57-207F-99D9-6EFE-8B6132E5A0EE}"/>
              </a:ext>
            </a:extLst>
          </p:cNvPr>
          <p:cNvSpPr txBox="1"/>
          <p:nvPr/>
        </p:nvSpPr>
        <p:spPr>
          <a:xfrm>
            <a:off x="570850" y="822223"/>
            <a:ext cx="40107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75204-08AA-438E-8592-3489F338D586}"/>
              </a:ext>
            </a:extLst>
          </p:cNvPr>
          <p:cNvSpPr txBox="1"/>
          <p:nvPr/>
        </p:nvSpPr>
        <p:spPr>
          <a:xfrm>
            <a:off x="3668757" y="6259291"/>
            <a:ext cx="5123414" cy="4075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카카오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API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키워드로 장소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2B09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검색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가능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pic>
        <p:nvPicPr>
          <p:cNvPr id="4813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53C53D-6A4A-10D5-597B-1BC327E10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57" y="1316038"/>
            <a:ext cx="2312513" cy="48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그림 7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D6592902-5BB7-7F1B-3C26-B83F0E5C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57" y="1316038"/>
            <a:ext cx="2312514" cy="488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477767-ABD6-EAB7-EA08-01A06EAF2A7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1698D-BE6D-5A79-FE14-337E2B8D22A8}"/>
              </a:ext>
            </a:extLst>
          </p:cNvPr>
          <p:cNvSpPr txBox="1"/>
          <p:nvPr/>
        </p:nvSpPr>
        <p:spPr>
          <a:xfrm>
            <a:off x="6068351" y="3196216"/>
            <a:ext cx="496001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644E0-3D33-0AE5-CAF0-1EA3E084DFBB}"/>
              </a:ext>
            </a:extLst>
          </p:cNvPr>
          <p:cNvSpPr txBox="1"/>
          <p:nvPr/>
        </p:nvSpPr>
        <p:spPr>
          <a:xfrm>
            <a:off x="1174750" y="887855"/>
            <a:ext cx="1872307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데모 영상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C9631-327F-BBED-24F4-B8C532F85782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번호 개체 틀 1">
            <a:extLst>
              <a:ext uri="{FF2B5EF4-FFF2-40B4-BE49-F238E27FC236}">
                <a16:creationId xmlns:a16="http://schemas.microsoft.com/office/drawing/2014/main" id="{D5BDDC9E-09FF-26B2-7C3F-72FA438EAE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EF039BED-CEC0-4694-8F42-22155CC586FC}" type="slidenum">
              <a:rPr lang="ko-KR" altLang="en-US" sz="1200" smtClean="0">
                <a:solidFill>
                  <a:srgbClr val="898989"/>
                </a:solidFill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D58B6-A45E-BAD9-1950-949FEB7A41A1}"/>
              </a:ext>
            </a:extLst>
          </p:cNvPr>
          <p:cNvSpPr txBox="1"/>
          <p:nvPr/>
        </p:nvSpPr>
        <p:spPr>
          <a:xfrm>
            <a:off x="1174750" y="822223"/>
            <a:ext cx="2830903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데모 영상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백엔드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시연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44CCC-052A-27D3-AA3B-45BD0803A9A1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8DF0631E-3B56-2D43-CCB8-5E3070CCCB1A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C39D42A4-CCEB-70DC-D4A6-BF021FB4EC7B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28BA49-5750-38CE-32EE-D6CF77BA8EF3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04</a:t>
            </a:r>
          </a:p>
        </p:txBody>
      </p:sp>
      <p:sp>
        <p:nvSpPr>
          <p:cNvPr id="50184" name="TextBox 2">
            <a:extLst>
              <a:ext uri="{FF2B5EF4-FFF2-40B4-BE49-F238E27FC236}">
                <a16:creationId xmlns:a16="http://schemas.microsoft.com/office/drawing/2014/main" id="{8288E1F9-25F0-D440-C749-C1A17EBEF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6357938"/>
            <a:ext cx="1069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회원가입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로그인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아이디 찾기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비밀번호 임시발급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비밀번호 변경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로그아웃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(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블랙리스트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),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회원탈퇴 구현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.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pic>
        <p:nvPicPr>
          <p:cNvPr id="8" name="greenway_백엔드.mp4">
            <a:hlinkClick r:id="" action="ppaction://media"/>
            <a:extLst>
              <a:ext uri="{FF2B5EF4-FFF2-40B4-BE49-F238E27FC236}">
                <a16:creationId xmlns:a16="http://schemas.microsoft.com/office/drawing/2014/main" id="{9DA9E26D-CBC1-FD62-E604-7AE2563B256B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1350963"/>
            <a:ext cx="667385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번호 개체 틀 1">
            <a:extLst>
              <a:ext uri="{FF2B5EF4-FFF2-40B4-BE49-F238E27FC236}">
                <a16:creationId xmlns:a16="http://schemas.microsoft.com/office/drawing/2014/main" id="{9C3637FD-6BE3-6C74-9289-A3AA84133F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F0EFF78A-7951-482A-A5A5-23E5C789477F}" type="slidenum">
              <a:rPr lang="ko-KR" altLang="en-US" sz="1200" smtClean="0">
                <a:solidFill>
                  <a:srgbClr val="898989"/>
                </a:solidFill>
                <a:ea typeface="굴림" panose="020B0600000101010101" pitchFamily="50" charset="-127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DA562-D3E0-39A3-22ED-CB1E22EFAB37}"/>
              </a:ext>
            </a:extLst>
          </p:cNvPr>
          <p:cNvSpPr txBox="1"/>
          <p:nvPr/>
        </p:nvSpPr>
        <p:spPr>
          <a:xfrm>
            <a:off x="1174750" y="822223"/>
            <a:ext cx="329032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데모 영상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–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프론트엔드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 시연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75D30-F671-F223-C7C4-5EE8E55F587F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2D4B09BD-2996-EDA7-3948-C34F639E7B47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98EE105A-C752-46BC-47B1-3B644D45B6F3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7073FE-DBA7-8071-7412-9DAF479B0D06}"/>
              </a:ext>
            </a:extLst>
          </p:cNvPr>
          <p:cNvSpPr txBox="1"/>
          <p:nvPr/>
        </p:nvSpPr>
        <p:spPr>
          <a:xfrm>
            <a:off x="570850" y="822223"/>
            <a:ext cx="40748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04</a:t>
            </a:r>
          </a:p>
        </p:txBody>
      </p:sp>
      <p:pic>
        <p:nvPicPr>
          <p:cNvPr id="2" name="greenway_프론트엔드">
            <a:hlinkClick r:id="" action="ppaction://media"/>
            <a:extLst>
              <a:ext uri="{FF2B5EF4-FFF2-40B4-BE49-F238E27FC236}">
                <a16:creationId xmlns:a16="http://schemas.microsoft.com/office/drawing/2014/main" id="{9495C571-0B8A-D21D-4760-1138471CF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5074" y="1316696"/>
            <a:ext cx="2606675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1AAEA3-82E9-49F8-85EA-283B77F0049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EDA90-AA5F-AE50-43C4-FC3C1CB7A6E5}"/>
              </a:ext>
            </a:extLst>
          </p:cNvPr>
          <p:cNvSpPr txBox="1"/>
          <p:nvPr/>
        </p:nvSpPr>
        <p:spPr>
          <a:xfrm>
            <a:off x="6068351" y="3196216"/>
            <a:ext cx="4960012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DE1B1-3FE3-BD92-E99D-89CE127A6C1F}"/>
              </a:ext>
            </a:extLst>
          </p:cNvPr>
          <p:cNvSpPr txBox="1"/>
          <p:nvPr/>
        </p:nvSpPr>
        <p:spPr>
          <a:xfrm>
            <a:off x="1174750" y="887855"/>
            <a:ext cx="4184800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개선방안 및 향후계획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10138-6743-026D-A9A1-EF52F702200D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EA8589-856C-B657-1F6E-D94431E22C4A}"/>
              </a:ext>
            </a:extLst>
          </p:cNvPr>
          <p:cNvSpPr txBox="1"/>
          <p:nvPr/>
        </p:nvSpPr>
        <p:spPr>
          <a:xfrm>
            <a:off x="1174750" y="822223"/>
            <a:ext cx="249042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개선방안 및 향후계획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E20C6-BE93-67EB-A09E-A0C6AD8B0C98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749EDD21-A576-F782-4FDD-434F1AF0BEF0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2AB8A22E-E454-782F-199F-9BE519DE6960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C1D91A-AF75-EEEB-4F84-C4728FBBC526}"/>
              </a:ext>
            </a:extLst>
          </p:cNvPr>
          <p:cNvSpPr txBox="1"/>
          <p:nvPr/>
        </p:nvSpPr>
        <p:spPr>
          <a:xfrm>
            <a:off x="570850" y="822223"/>
            <a:ext cx="39786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DB5D5-E8B7-D9B0-B5BE-C94C0A051FF0}"/>
              </a:ext>
            </a:extLst>
          </p:cNvPr>
          <p:cNvSpPr txBox="1"/>
          <p:nvPr/>
        </p:nvSpPr>
        <p:spPr>
          <a:xfrm>
            <a:off x="973138" y="1740082"/>
            <a:ext cx="7562007" cy="34545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자전거에 대한 정보도 통합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대여소 위치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거치대 개수</a:t>
            </a:r>
            <a:r>
              <a:rPr lang="en-US" altLang="ko-KR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2000" spc="-2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 자전거 주차 건수 정보 확인 가능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주차구역 마커로 표시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제공되는 데이터가 위도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경도로 나타나지 않아 마커로 찍지 못함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Geocoding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통해 주소를 변환하고 지도에 마커로 표시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카테고리의 리스트 구현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가격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 가능 수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다양한 우선순위로 리스트 정렬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9720DA-C3CE-BCF0-925E-12539055BE73}"/>
              </a:ext>
            </a:extLst>
          </p:cNvPr>
          <p:cNvSpPr txBox="1"/>
          <p:nvPr/>
        </p:nvSpPr>
        <p:spPr>
          <a:xfrm>
            <a:off x="1174750" y="822223"/>
            <a:ext cx="249042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개선방안 및 향후계획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38591-A7E2-3347-02DA-0614A043C477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7C73FC99-A296-FB6F-9912-425C3E95B939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0">
            <a:extLst>
              <a:ext uri="{FF2B5EF4-FFF2-40B4-BE49-F238E27FC236}">
                <a16:creationId xmlns:a16="http://schemas.microsoft.com/office/drawing/2014/main" id="{2258F29B-AD54-3D57-3F9F-7DFFDA5E83FF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7AADF5-C9FA-ADD0-A8C3-6841B1901A23}"/>
              </a:ext>
            </a:extLst>
          </p:cNvPr>
          <p:cNvSpPr txBox="1"/>
          <p:nvPr/>
        </p:nvSpPr>
        <p:spPr>
          <a:xfrm>
            <a:off x="570850" y="822223"/>
            <a:ext cx="39786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+mj-lt"/>
                <a:ea typeface="Pretendard Medium" panose="020B0600000101010101" charset="-127"/>
                <a:cs typeface="Pretendard Medium" panose="020B0600000101010101" charset="-127"/>
              </a:rPr>
              <a:t>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5C7A6-B970-ADE9-B956-905020E1A025}"/>
              </a:ext>
            </a:extLst>
          </p:cNvPr>
          <p:cNvSpPr txBox="1"/>
          <p:nvPr/>
        </p:nvSpPr>
        <p:spPr>
          <a:xfrm>
            <a:off x="973138" y="1740082"/>
            <a:ext cx="7375737" cy="34545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즐겨찾기 목록 추가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</a:t>
            </a:r>
            <a:r>
              <a:rPr lang="ko-KR" altLang="en-US" sz="2000" spc="-2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즐겨찾기한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주차장을 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DB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저장하여 관리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내비게이션 기능 추가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원하는 주차장을 선택 시 주차장까지의 최적의 경로 안내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 업그레이드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Pretendard Medium" panose="02000603000000020004" pitchFamily="2" charset="-127"/>
              <a:buChar char="→"/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직관적이고 사용자 친화적인 디자인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2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CF7E62-D8E8-AD4A-13FF-F3B1F64CCCAA}"/>
              </a:ext>
            </a:extLst>
          </p:cNvPr>
          <p:cNvSpPr txBox="1"/>
          <p:nvPr/>
        </p:nvSpPr>
        <p:spPr>
          <a:xfrm>
            <a:off x="4765507" y="2813447"/>
            <a:ext cx="2660985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Q &amp;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8AB9A-50B4-B331-D9BE-5436AAB4BD25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D7E25D-9204-52B4-05CA-6B03156D501B}"/>
              </a:ext>
            </a:extLst>
          </p:cNvPr>
          <p:cNvSpPr txBox="1"/>
          <p:nvPr/>
        </p:nvSpPr>
        <p:spPr>
          <a:xfrm>
            <a:off x="551793" y="240987"/>
            <a:ext cx="11088414" cy="610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부록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사용설명서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회원가입을 통해 계정을 생성하고 로그인 후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메인화면에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접근할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endParaRPr lang="en-US" altLang="ko-KR" kern="0" spc="-10" dirty="0">
              <a:solidFill>
                <a:srgbClr val="0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메인화면에는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사용자의 현재 위치가 표시된 지도가 있으며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사용자는 이용할 이동 수단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차량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자전거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킥보드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선택할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endParaRPr lang="en-US" altLang="ko-KR" kern="0" spc="-10" dirty="0">
              <a:solidFill>
                <a:srgbClr val="0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이동 수단을 선택하면 근처 주차장이 지도에 마커로 표시됩니다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endParaRPr lang="en-US" altLang="ko-KR" sz="1400" kern="0" dirty="0">
              <a:solidFill>
                <a:srgbClr val="0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마커를 선택하면 해당 주차장의 정보를 확인할 수 있으며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주차장을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즐겨찾기에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추가할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현재 위치에서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거리순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또는 가격순으로 주변 주차장을 확인할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즐겨찾기한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주차장의 정보들은 마이페이지에서 주차장 정보를 확인할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en-US" altLang="ko-KR" sz="1400" kern="0" dirty="0">
              <a:solidFill>
                <a:srgbClr val="0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목적지를 검색하면 목적지 주변의 주차장을 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거리순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또는 가격순으로 추천해주고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주차장을 </a:t>
            </a:r>
            <a:r>
              <a:rPr lang="ko-KR" altLang="en-US" kern="0" spc="-10" dirty="0" err="1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즐</a:t>
            </a:r>
            <a:r>
              <a:rPr lang="ko-KR" altLang="en-US" sz="1800" kern="0" spc="-10" dirty="0" err="1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겨찾기에</a:t>
            </a: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추가할 수 있습니다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ko-KR" altLang="en-US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추천된 주차장 중 하나를 선택하면 해당 주차장까지의 최적 경로를 안내해줍니다</a:t>
            </a:r>
            <a:r>
              <a:rPr lang="en-US" altLang="ko-KR" sz="1800" kern="0" spc="-10" dirty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096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673AAE-353D-B003-873E-C3EAA5F8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BC9CCF-2F78-4007-BC10-08BCF7085000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6BADBC-E8F6-8C83-B08E-E29C619B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09360"/>
              </p:ext>
            </p:extLst>
          </p:nvPr>
        </p:nvGraphicFramePr>
        <p:xfrm>
          <a:off x="1" y="330676"/>
          <a:ext cx="5791201" cy="2176780"/>
        </p:xfrm>
        <a:graphic>
          <a:graphicData uri="http://schemas.openxmlformats.org/drawingml/2006/table">
            <a:tbl>
              <a:tblPr/>
              <a:tblGrid>
                <a:gridCol w="745244">
                  <a:extLst>
                    <a:ext uri="{9D8B030D-6E8A-4147-A177-3AD203B41FA5}">
                      <a16:colId xmlns:a16="http://schemas.microsoft.com/office/drawing/2014/main" val="2759723998"/>
                    </a:ext>
                  </a:extLst>
                </a:gridCol>
                <a:gridCol w="710826">
                  <a:extLst>
                    <a:ext uri="{9D8B030D-6E8A-4147-A177-3AD203B41FA5}">
                      <a16:colId xmlns:a16="http://schemas.microsoft.com/office/drawing/2014/main" val="633227820"/>
                    </a:ext>
                  </a:extLst>
                </a:gridCol>
                <a:gridCol w="2018651">
                  <a:extLst>
                    <a:ext uri="{9D8B030D-6E8A-4147-A177-3AD203B41FA5}">
                      <a16:colId xmlns:a16="http://schemas.microsoft.com/office/drawing/2014/main" val="3893235906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1045426455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002528923"/>
                    </a:ext>
                  </a:extLst>
                </a:gridCol>
              </a:tblGrid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723323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로그인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79330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18329"/>
                  </a:ext>
                </a:extLst>
              </a:tr>
              <a:tr h="2401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앱을 사용하기 위한 로그인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57813"/>
                  </a:ext>
                </a:extLst>
              </a:tr>
              <a:tr h="1215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ID,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비밀번호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이메일을 입력할 수 있는 양식 디자인함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비밀번호 분실 시 사용자가 비밀번호를 복구하거나 재설정할 수 있는 안전한 방법 구현함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개인정보 보호정책 빛 서비스 약관에 대한 링크를 명확하게 표시하여 사용자가 계정을 만들기 전에 이에 동의하는지 확인함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016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DBF5AED-BDD9-2787-DEC8-4172CFE98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" y="1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2A2183-2BBC-F8BC-D573-F30C8EB34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00344"/>
              </p:ext>
            </p:extLst>
          </p:nvPr>
        </p:nvGraphicFramePr>
        <p:xfrm>
          <a:off x="-317" y="2507456"/>
          <a:ext cx="5791199" cy="1932940"/>
        </p:xfrm>
        <a:graphic>
          <a:graphicData uri="http://schemas.openxmlformats.org/drawingml/2006/table">
            <a:tbl>
              <a:tblPr/>
              <a:tblGrid>
                <a:gridCol w="779659">
                  <a:extLst>
                    <a:ext uri="{9D8B030D-6E8A-4147-A177-3AD203B41FA5}">
                      <a16:colId xmlns:a16="http://schemas.microsoft.com/office/drawing/2014/main" val="208093484"/>
                    </a:ext>
                  </a:extLst>
                </a:gridCol>
                <a:gridCol w="710826">
                  <a:extLst>
                    <a:ext uri="{9D8B030D-6E8A-4147-A177-3AD203B41FA5}">
                      <a16:colId xmlns:a16="http://schemas.microsoft.com/office/drawing/2014/main" val="4201027821"/>
                    </a:ext>
                  </a:extLst>
                </a:gridCol>
                <a:gridCol w="1984234">
                  <a:extLst>
                    <a:ext uri="{9D8B030D-6E8A-4147-A177-3AD203B41FA5}">
                      <a16:colId xmlns:a16="http://schemas.microsoft.com/office/drawing/2014/main" val="1819226406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130972841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986933004"/>
                    </a:ext>
                  </a:extLst>
                </a:gridCol>
              </a:tblGrid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75083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메인화면 지도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068704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662585"/>
                  </a:ext>
                </a:extLst>
              </a:tr>
              <a:tr h="2401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홈 화면 지도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447952"/>
                  </a:ext>
                </a:extLst>
              </a:tr>
              <a:tr h="9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사용자의 현재 위치를 마커로 표시함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자전거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킥보드의 아이콘을 누르면 해당 주차장만 마커로 위치를 표시함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사용자의 위치에서 선택한 주차장으로 경로 안내 제공함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3197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8AFAFE04-DB04-B016-4B81-593205AEA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4" y="21772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D2A76F2-BE8E-3EDD-F046-842856257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7536"/>
              </p:ext>
            </p:extLst>
          </p:nvPr>
        </p:nvGraphicFramePr>
        <p:xfrm>
          <a:off x="-633" y="4440396"/>
          <a:ext cx="5791200" cy="1689100"/>
        </p:xfrm>
        <a:graphic>
          <a:graphicData uri="http://schemas.openxmlformats.org/drawingml/2006/table">
            <a:tbl>
              <a:tblPr/>
              <a:tblGrid>
                <a:gridCol w="814076">
                  <a:extLst>
                    <a:ext uri="{9D8B030D-6E8A-4147-A177-3AD203B41FA5}">
                      <a16:colId xmlns:a16="http://schemas.microsoft.com/office/drawing/2014/main" val="2989694863"/>
                    </a:ext>
                  </a:extLst>
                </a:gridCol>
                <a:gridCol w="676410">
                  <a:extLst>
                    <a:ext uri="{9D8B030D-6E8A-4147-A177-3AD203B41FA5}">
                      <a16:colId xmlns:a16="http://schemas.microsoft.com/office/drawing/2014/main" val="3435759581"/>
                    </a:ext>
                  </a:extLst>
                </a:gridCol>
                <a:gridCol w="1984234">
                  <a:extLst>
                    <a:ext uri="{9D8B030D-6E8A-4147-A177-3AD203B41FA5}">
                      <a16:colId xmlns:a16="http://schemas.microsoft.com/office/drawing/2014/main" val="2434854442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13668998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013659125"/>
                    </a:ext>
                  </a:extLst>
                </a:gridCol>
              </a:tblGrid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617236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주차장 검색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7181"/>
                  </a:ext>
                </a:extLst>
              </a:tr>
              <a:tr h="2401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907960"/>
                  </a:ext>
                </a:extLst>
              </a:tr>
              <a:tr h="2401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원하는 주차장 검색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41622"/>
                  </a:ext>
                </a:extLst>
              </a:tr>
              <a:tr h="727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원하는 특정 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관심 영역을 검색함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위치를 빠르게 찾을 수 있도록 자동완성 구현함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빠른 재접속을 위해 최근 검색어 목록 표시함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8128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5C37F1BE-D1E1-27FE-7BFD-8DD92B469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1" y="41105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060D4A1-12BA-B7DD-1746-36AB9EC04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88922"/>
              </p:ext>
            </p:extLst>
          </p:nvPr>
        </p:nvGraphicFramePr>
        <p:xfrm>
          <a:off x="5790567" y="330875"/>
          <a:ext cx="6400485" cy="2175986"/>
        </p:xfrm>
        <a:graphic>
          <a:graphicData uri="http://schemas.openxmlformats.org/drawingml/2006/table">
            <a:tbl>
              <a:tblPr/>
              <a:tblGrid>
                <a:gridCol w="861687">
                  <a:extLst>
                    <a:ext uri="{9D8B030D-6E8A-4147-A177-3AD203B41FA5}">
                      <a16:colId xmlns:a16="http://schemas.microsoft.com/office/drawing/2014/main" val="2996902684"/>
                    </a:ext>
                  </a:extLst>
                </a:gridCol>
                <a:gridCol w="747575">
                  <a:extLst>
                    <a:ext uri="{9D8B030D-6E8A-4147-A177-3AD203B41FA5}">
                      <a16:colId xmlns:a16="http://schemas.microsoft.com/office/drawing/2014/main" val="3333913613"/>
                    </a:ext>
                  </a:extLst>
                </a:gridCol>
                <a:gridCol w="2231029">
                  <a:extLst>
                    <a:ext uri="{9D8B030D-6E8A-4147-A177-3AD203B41FA5}">
                      <a16:colId xmlns:a16="http://schemas.microsoft.com/office/drawing/2014/main" val="2033494226"/>
                    </a:ext>
                  </a:extLst>
                </a:gridCol>
                <a:gridCol w="1280097">
                  <a:extLst>
                    <a:ext uri="{9D8B030D-6E8A-4147-A177-3AD203B41FA5}">
                      <a16:colId xmlns:a16="http://schemas.microsoft.com/office/drawing/2014/main" val="2915558931"/>
                    </a:ext>
                  </a:extLst>
                </a:gridCol>
                <a:gridCol w="1280097">
                  <a:extLst>
                    <a:ext uri="{9D8B030D-6E8A-4147-A177-3AD203B41FA5}">
                      <a16:colId xmlns:a16="http://schemas.microsoft.com/office/drawing/2014/main" val="1643191872"/>
                    </a:ext>
                  </a:extLst>
                </a:gridCol>
              </a:tblGrid>
              <a:tr h="2704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7173"/>
                  </a:ext>
                </a:extLst>
              </a:tr>
              <a:tr h="2704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다양한 카테고리로 시각화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449194"/>
                  </a:ext>
                </a:extLst>
              </a:tr>
              <a:tr h="2704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8458"/>
                  </a:ext>
                </a:extLst>
              </a:tr>
              <a:tr h="27049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원하는 카테고리로 시각화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14967"/>
                  </a:ext>
                </a:extLst>
              </a:tr>
              <a:tr h="10939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사용자의 검색 기준에 따라 주차장 데이터를 주기적으로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API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를 요청함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데이터를 가져온 후 정렬 알고리즘을 사용하여 가격별로 정렬함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상세보기에는 가격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운영시간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주차공간 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실시간 이용 가능 여부 등 각 주차장에 대한 자세한 보기 제공함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02938"/>
                  </a:ext>
                </a:extLst>
              </a:tr>
            </a:tbl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835A0230-16AF-ABF8-E020-8000E8D1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992" y="4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DBA6292-899A-85A5-D20B-6A468FCAB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74562"/>
              </p:ext>
            </p:extLst>
          </p:nvPr>
        </p:nvGraphicFramePr>
        <p:xfrm>
          <a:off x="5790567" y="2507853"/>
          <a:ext cx="6400485" cy="1932940"/>
        </p:xfrm>
        <a:graphic>
          <a:graphicData uri="http://schemas.openxmlformats.org/drawingml/2006/table">
            <a:tbl>
              <a:tblPr/>
              <a:tblGrid>
                <a:gridCol w="878833">
                  <a:extLst>
                    <a:ext uri="{9D8B030D-6E8A-4147-A177-3AD203B41FA5}">
                      <a16:colId xmlns:a16="http://schemas.microsoft.com/office/drawing/2014/main" val="1358074323"/>
                    </a:ext>
                  </a:extLst>
                </a:gridCol>
                <a:gridCol w="878833">
                  <a:extLst>
                    <a:ext uri="{9D8B030D-6E8A-4147-A177-3AD203B41FA5}">
                      <a16:colId xmlns:a16="http://schemas.microsoft.com/office/drawing/2014/main" val="2651511380"/>
                    </a:ext>
                  </a:extLst>
                </a:gridCol>
                <a:gridCol w="2142071">
                  <a:extLst>
                    <a:ext uri="{9D8B030D-6E8A-4147-A177-3AD203B41FA5}">
                      <a16:colId xmlns:a16="http://schemas.microsoft.com/office/drawing/2014/main" val="3280851831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2519292685"/>
                    </a:ext>
                  </a:extLst>
                </a:gridCol>
                <a:gridCol w="1250374">
                  <a:extLst>
                    <a:ext uri="{9D8B030D-6E8A-4147-A177-3AD203B41FA5}">
                      <a16:colId xmlns:a16="http://schemas.microsoft.com/office/drawing/2014/main" val="9033868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452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즐겨찾기 시각화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39072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8972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즐겨찾기한 목록 시각화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193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별 모양 아이콘이나 북마크 라벨 버튼 등 주차장을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즐겨찾기할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수 있는 옵션 제공함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즐겨찾기 아이콘을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탭하면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다시 검색할 필요 없이 빠르게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길찾기를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하거나 주차장에 대한 세부 정보 확인 가능함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888384"/>
                  </a:ext>
                </a:extLst>
              </a:tr>
            </a:tbl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0D597D25-78F5-7075-2C6B-33234F4D6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72" y="21776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0ABA12D-7706-248D-118E-3A513CD66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688395"/>
              </p:ext>
            </p:extLst>
          </p:nvPr>
        </p:nvGraphicFramePr>
        <p:xfrm>
          <a:off x="5791290" y="4441984"/>
          <a:ext cx="6399633" cy="2420620"/>
        </p:xfrm>
        <a:graphic>
          <a:graphicData uri="http://schemas.openxmlformats.org/drawingml/2006/table">
            <a:tbl>
              <a:tblPr/>
              <a:tblGrid>
                <a:gridCol w="878716">
                  <a:extLst>
                    <a:ext uri="{9D8B030D-6E8A-4147-A177-3AD203B41FA5}">
                      <a16:colId xmlns:a16="http://schemas.microsoft.com/office/drawing/2014/main" val="4161623629"/>
                    </a:ext>
                  </a:extLst>
                </a:gridCol>
                <a:gridCol w="878716">
                  <a:extLst>
                    <a:ext uri="{9D8B030D-6E8A-4147-A177-3AD203B41FA5}">
                      <a16:colId xmlns:a16="http://schemas.microsoft.com/office/drawing/2014/main" val="1596711099"/>
                    </a:ext>
                  </a:extLst>
                </a:gridCol>
                <a:gridCol w="2141787">
                  <a:extLst>
                    <a:ext uri="{9D8B030D-6E8A-4147-A177-3AD203B41FA5}">
                      <a16:colId xmlns:a16="http://schemas.microsoft.com/office/drawing/2014/main" val="801057222"/>
                    </a:ext>
                  </a:extLst>
                </a:gridCol>
                <a:gridCol w="1250207">
                  <a:extLst>
                    <a:ext uri="{9D8B030D-6E8A-4147-A177-3AD203B41FA5}">
                      <a16:colId xmlns:a16="http://schemas.microsoft.com/office/drawing/2014/main" val="2565685461"/>
                    </a:ext>
                  </a:extLst>
                </a:gridCol>
                <a:gridCol w="1250207">
                  <a:extLst>
                    <a:ext uri="{9D8B030D-6E8A-4147-A177-3AD203B41FA5}">
                      <a16:colId xmlns:a16="http://schemas.microsoft.com/office/drawing/2014/main" val="301681547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고유번호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FFFFFF"/>
                          </a:solidFill>
                          <a:effectLst/>
                          <a:highlight>
                            <a:srgbClr val="808080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SFR-006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56537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명칭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내비게이션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0503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 분류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요구사항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응락수준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필수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33456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요구사항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상세설명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정의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검색한 주차장으로 경로 안내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293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세부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</a:rPr>
                      </a:b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highlight>
                          <a:srgbClr val="E7E7E7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지도에 경로를 시각적으로 표시하고 단계별 텍스트 탐색 지침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교통상황을 고려하여 이동시간을 추정함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사용자가 경로를 따라 진행하면 지도가 실시간으로 업데이트되어 교통량이나 사용자 우회로의 변화로 인해 필요에 따라 경로 다시 계산함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현재 속도 제한을 표시하고 사용자가 사용하는 제한 속도를 초과하면 경고 제공함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82758"/>
                  </a:ext>
                </a:extLst>
              </a:tr>
            </a:tbl>
          </a:graphicData>
        </a:graphic>
      </p:graphicFrame>
      <p:sp>
        <p:nvSpPr>
          <p:cNvPr id="14" name="Rectangle 6">
            <a:extLst>
              <a:ext uri="{FF2B5EF4-FFF2-40B4-BE49-F238E27FC236}">
                <a16:creationId xmlns:a16="http://schemas.microsoft.com/office/drawing/2014/main" id="{DFE29FDD-BAF2-5520-29D1-429B56AB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545" y="4441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1E8F8-A968-F9C8-2127-88E475421EF9}"/>
              </a:ext>
            </a:extLst>
          </p:cNvPr>
          <p:cNvSpPr txBox="1"/>
          <p:nvPr/>
        </p:nvSpPr>
        <p:spPr>
          <a:xfrm>
            <a:off x="0" y="-18653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부록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8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2F25B6-4840-6C63-1BDC-993BBA8EDF9D}"/>
              </a:ext>
            </a:extLst>
          </p:cNvPr>
          <p:cNvSpPr/>
          <p:nvPr/>
        </p:nvSpPr>
        <p:spPr>
          <a:xfrm>
            <a:off x="0" y="0"/>
            <a:ext cx="496411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077B8-0406-785D-486A-D82EB287C437}"/>
              </a:ext>
            </a:extLst>
          </p:cNvPr>
          <p:cNvSpPr txBox="1"/>
          <p:nvPr/>
        </p:nvSpPr>
        <p:spPr>
          <a:xfrm>
            <a:off x="1084603" y="659629"/>
            <a:ext cx="2051844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5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  <a:cs typeface="Pretendard Medium" panose="020B0600000101010101" charset="-127"/>
              </a:rPr>
              <a:t>INDEX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A65657-ECD8-3544-75E3-7964AFB66B97}"/>
              </a:ext>
            </a:extLst>
          </p:cNvPr>
          <p:cNvCxnSpPr>
            <a:cxnSpLocks/>
          </p:cNvCxnSpPr>
          <p:nvPr/>
        </p:nvCxnSpPr>
        <p:spPr>
          <a:xfrm>
            <a:off x="1084263" y="2413000"/>
            <a:ext cx="279558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8086B2-D344-81DF-D7D5-09CFC6B4B807}"/>
              </a:ext>
            </a:extLst>
          </p:cNvPr>
          <p:cNvCxnSpPr>
            <a:cxnSpLocks/>
          </p:cNvCxnSpPr>
          <p:nvPr/>
        </p:nvCxnSpPr>
        <p:spPr>
          <a:xfrm>
            <a:off x="1084263" y="6089650"/>
            <a:ext cx="2795587" cy="0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475AA9-1CAF-4F64-4801-54EACD455444}"/>
              </a:ext>
            </a:extLst>
          </p:cNvPr>
          <p:cNvSpPr txBox="1"/>
          <p:nvPr/>
        </p:nvSpPr>
        <p:spPr>
          <a:xfrm>
            <a:off x="10381161" y="798128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48CFDC-2112-A1A1-B858-98AE9EB9C195}"/>
              </a:ext>
            </a:extLst>
          </p:cNvPr>
          <p:cNvSpPr txBox="1"/>
          <p:nvPr/>
        </p:nvSpPr>
        <p:spPr>
          <a:xfrm>
            <a:off x="5733320" y="1818031"/>
            <a:ext cx="3712555" cy="4271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배경 및 필요성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목표 및 비전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프로젝트내용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lt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데모 영상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+mj-lt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514350" indent="-51435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  <a:defRPr/>
            </a:pPr>
            <a:r>
              <a:rPr lang="ko-KR" altLang="en-US" sz="28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개선방안 및 향후 계획</a:t>
            </a:r>
            <a:endParaRPr lang="en-US" altLang="ko-KR" sz="2800" b="1" spc="-20" dirty="0">
              <a:ln>
                <a:solidFill>
                  <a:srgbClr val="000000">
                    <a:alpha val="0"/>
                  </a:srgbClr>
                </a:solidFill>
              </a:ln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" name="그림 1" descr="텍스트, 책, 종이, 사무용품이(가) 표시된 사진&#10;&#10;자동 생성된 설명">
            <a:extLst>
              <a:ext uri="{FF2B5EF4-FFF2-40B4-BE49-F238E27FC236}">
                <a16:creationId xmlns:a16="http://schemas.microsoft.com/office/drawing/2014/main" id="{502FB77B-3911-A9FC-65C8-C6A70EF7C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/>
          <a:srcRect/>
          <a:stretch/>
        </p:blipFill>
        <p:spPr>
          <a:xfrm>
            <a:off x="1084604" y="2694673"/>
            <a:ext cx="2794680" cy="3113305"/>
          </a:xfrm>
          <a:custGeom>
            <a:avLst/>
            <a:gdLst>
              <a:gd name="connsiteX0" fmla="*/ 0 w 2794680"/>
              <a:gd name="connsiteY0" fmla="*/ 0 h 3113305"/>
              <a:gd name="connsiteX1" fmla="*/ 2794680 w 2794680"/>
              <a:gd name="connsiteY1" fmla="*/ 0 h 3113305"/>
              <a:gd name="connsiteX2" fmla="*/ 2794680 w 2794680"/>
              <a:gd name="connsiteY2" fmla="*/ 3113305 h 3113305"/>
              <a:gd name="connsiteX3" fmla="*/ 0 w 2794680"/>
              <a:gd name="connsiteY3" fmla="*/ 3113305 h 311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680" h="3113305">
                <a:moveTo>
                  <a:pt x="0" y="0"/>
                </a:moveTo>
                <a:lnTo>
                  <a:pt x="2794680" y="0"/>
                </a:lnTo>
                <a:lnTo>
                  <a:pt x="2794680" y="3113305"/>
                </a:lnTo>
                <a:lnTo>
                  <a:pt x="0" y="3113305"/>
                </a:lnTo>
                <a:close/>
              </a:path>
            </a:pathLst>
          </a:cu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655355-89E5-CE90-8202-C501F41D3658}"/>
              </a:ext>
            </a:extLst>
          </p:cNvPr>
          <p:cNvSpPr/>
          <p:nvPr/>
        </p:nvSpPr>
        <p:spPr>
          <a:xfrm>
            <a:off x="1084263" y="2693988"/>
            <a:ext cx="2795587" cy="31146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B097"/>
            </a:gs>
            <a:gs pos="2000">
              <a:srgbClr val="02B097"/>
            </a:gs>
            <a:gs pos="100000">
              <a:srgbClr val="02847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67ED51-80D0-89ED-AC36-9E2E0F28A7A2}"/>
              </a:ext>
            </a:extLst>
          </p:cNvPr>
          <p:cNvSpPr txBox="1"/>
          <p:nvPr/>
        </p:nvSpPr>
        <p:spPr>
          <a:xfrm>
            <a:off x="4610817" y="3013501"/>
            <a:ext cx="2970365" cy="83099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spc="-3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FFFFFF"/>
                </a:solidFill>
                <a:latin typeface="Pretendard ExtraBold"/>
                <a:ea typeface="Pretendard ExtraBold"/>
                <a:cs typeface="Pretendard Medium" panose="020B0600000101010101" charset="-127"/>
              </a:rPr>
              <a:t>감사합니다</a:t>
            </a:r>
            <a:endParaRPr lang="en-US" altLang="ko-KR" sz="5400" spc="-30" dirty="0">
              <a:ln>
                <a:solidFill>
                  <a:srgbClr val="000000">
                    <a:alpha val="0"/>
                  </a:srgbClr>
                </a:solidFill>
              </a:ln>
              <a:solidFill>
                <a:srgbClr val="FFFFFF"/>
              </a:solidFill>
              <a:latin typeface="Pretendard ExtraBold"/>
              <a:ea typeface="Pretendard ExtraBold"/>
              <a:cs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9735830-417C-0572-C74E-EC4FA679D21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55531-BE89-7C9C-DAE2-4EC6C02F3D6D}"/>
              </a:ext>
            </a:extLst>
          </p:cNvPr>
          <p:cNvSpPr txBox="1"/>
          <p:nvPr/>
        </p:nvSpPr>
        <p:spPr>
          <a:xfrm>
            <a:off x="1174749" y="887854"/>
            <a:ext cx="3197746" cy="61555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29B42-F909-A39F-CF42-5C7238EABED5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accent1"/>
                </a:solidFill>
              </a:rPr>
              <a:t>GREENWAY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66D0D-1F75-2282-8EB9-833EABC6DABC}"/>
              </a:ext>
            </a:extLst>
          </p:cNvPr>
          <p:cNvSpPr txBox="1"/>
          <p:nvPr/>
        </p:nvSpPr>
        <p:spPr>
          <a:xfrm>
            <a:off x="6765657" y="3196216"/>
            <a:ext cx="4262706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EA49389-8826-7709-CF9C-664546766F7A}"/>
              </a:ext>
            </a:extLst>
          </p:cNvPr>
          <p:cNvSpPr txBox="1"/>
          <p:nvPr/>
        </p:nvSpPr>
        <p:spPr>
          <a:xfrm>
            <a:off x="1174750" y="822223"/>
            <a:ext cx="249395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-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0D1DCC-2692-A202-E29E-FEE9A833FE87}"/>
              </a:ext>
            </a:extLst>
          </p:cNvPr>
          <p:cNvSpPr txBox="1"/>
          <p:nvPr/>
        </p:nvSpPr>
        <p:spPr>
          <a:xfrm>
            <a:off x="10343062" y="914556"/>
            <a:ext cx="1261563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3"/>
                </a:solidFill>
              </a:rPr>
              <a:t>GREENWAY</a:t>
            </a: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2143A824-4110-E2C0-317E-01A954FC77B8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3955B9C1-00EB-163D-2FDA-FFD09C866263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E8F0176-DAE0-F32F-9805-A1E4B6A0EEB3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A6573A-8A6A-F8AE-B6E8-6EF617DAA79B}"/>
              </a:ext>
            </a:extLst>
          </p:cNvPr>
          <p:cNvSpPr/>
          <p:nvPr/>
        </p:nvSpPr>
        <p:spPr>
          <a:xfrm>
            <a:off x="1547813" y="2315677"/>
            <a:ext cx="2522537" cy="2181225"/>
          </a:xfrm>
          <a:prstGeom prst="rect">
            <a:avLst/>
          </a:prstGeom>
          <a:solidFill>
            <a:schemeClr val="accent1"/>
          </a:solidFill>
          <a:ln w="6350">
            <a:solidFill>
              <a:srgbClr val="02B09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FB4AB23-79F2-5EA1-9C10-360B761A44C6}"/>
              </a:ext>
            </a:extLst>
          </p:cNvPr>
          <p:cNvSpPr/>
          <p:nvPr/>
        </p:nvSpPr>
        <p:spPr>
          <a:xfrm>
            <a:off x="1568450" y="2315677"/>
            <a:ext cx="2522538" cy="73025"/>
          </a:xfrm>
          <a:prstGeom prst="rect">
            <a:avLst/>
          </a:prstGeom>
          <a:solidFill>
            <a:schemeClr val="accent3"/>
          </a:solidFill>
          <a:ln>
            <a:solidFill>
              <a:srgbClr val="02B0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2F5F49-E238-30D0-63D9-60CD88EC995F}"/>
              </a:ext>
            </a:extLst>
          </p:cNvPr>
          <p:cNvSpPr/>
          <p:nvPr/>
        </p:nvSpPr>
        <p:spPr>
          <a:xfrm>
            <a:off x="4835525" y="2315677"/>
            <a:ext cx="2520950" cy="21812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9ACB915-07D9-0677-A6D2-FA3F13066BA0}"/>
              </a:ext>
            </a:extLst>
          </p:cNvPr>
          <p:cNvSpPr/>
          <p:nvPr/>
        </p:nvSpPr>
        <p:spPr>
          <a:xfrm>
            <a:off x="4835525" y="2315677"/>
            <a:ext cx="2520950" cy="73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80E278-FF78-C0C0-B43B-A09B3F9A9A8B}"/>
              </a:ext>
            </a:extLst>
          </p:cNvPr>
          <p:cNvSpPr/>
          <p:nvPr/>
        </p:nvSpPr>
        <p:spPr>
          <a:xfrm>
            <a:off x="8101013" y="2315677"/>
            <a:ext cx="2522537" cy="73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D20CC2-1D15-B350-4E79-E8BB7BA8A9F4}"/>
              </a:ext>
            </a:extLst>
          </p:cNvPr>
          <p:cNvSpPr txBox="1"/>
          <p:nvPr/>
        </p:nvSpPr>
        <p:spPr>
          <a:xfrm>
            <a:off x="3146803" y="5053261"/>
            <a:ext cx="5898411" cy="8768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국내외 연구에서도 스마트 시티 구현의 일환으로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ICT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활용한 </a:t>
            </a:r>
            <a:r>
              <a:rPr lang="ko-KR" altLang="en-US" sz="2400" b="1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+mj-ea"/>
                <a:ea typeface="+mj-ea"/>
                <a:cs typeface="Pretendard Medium" panose="02000603000000020004" pitchFamily="2" charset="-127"/>
              </a:rPr>
              <a:t>스마트 주차 솔루션의 필요성 강조</a:t>
            </a:r>
            <a:endParaRPr lang="id-ID" altLang="ko-KR" sz="2400" b="1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+mj-ea"/>
              <a:ea typeface="+mj-ea"/>
              <a:cs typeface="Pretendard Medium" panose="020006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2773A9-9771-AA22-597C-D2E132027525}"/>
              </a:ext>
            </a:extLst>
          </p:cNvPr>
          <p:cNvSpPr txBox="1"/>
          <p:nvPr/>
        </p:nvSpPr>
        <p:spPr>
          <a:xfrm>
            <a:off x="1343712" y="2512750"/>
            <a:ext cx="3016469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도시화</a:t>
            </a: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</a:t>
            </a: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자동차 보유 대수의 증가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3D278F5F-FE01-C3EE-D307-2F26868D00A4}"/>
              </a:ext>
            </a:extLst>
          </p:cNvPr>
          <p:cNvSpPr/>
          <p:nvPr/>
        </p:nvSpPr>
        <p:spPr>
          <a:xfrm>
            <a:off x="2444750" y="3406290"/>
            <a:ext cx="727075" cy="558800"/>
          </a:xfrm>
          <a:prstGeom prst="downArrow">
            <a:avLst>
              <a:gd name="adj1" fmla="val 18938"/>
              <a:gd name="adj2" fmla="val 318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F8D9BA-7FDA-D457-0BA3-A5CB9A06B8C7}"/>
              </a:ext>
            </a:extLst>
          </p:cNvPr>
          <p:cNvSpPr txBox="1"/>
          <p:nvPr/>
        </p:nvSpPr>
        <p:spPr>
          <a:xfrm>
            <a:off x="1357311" y="3954943"/>
            <a:ext cx="3016469" cy="4537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 공간 부족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4013243-ABB9-75DE-5F95-B7AB5EC36E7E}"/>
              </a:ext>
            </a:extLst>
          </p:cNvPr>
          <p:cNvSpPr/>
          <p:nvPr/>
        </p:nvSpPr>
        <p:spPr>
          <a:xfrm>
            <a:off x="8101013" y="2315677"/>
            <a:ext cx="2522537" cy="21812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5C787D2-7E78-506E-47AC-D47F200AEEC5}"/>
              </a:ext>
            </a:extLst>
          </p:cNvPr>
          <p:cNvSpPr/>
          <p:nvPr/>
        </p:nvSpPr>
        <p:spPr>
          <a:xfrm>
            <a:off x="8101013" y="2315677"/>
            <a:ext cx="2522537" cy="73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70C08F-C21F-158D-93A3-BB0BD918DBD5}"/>
              </a:ext>
            </a:extLst>
          </p:cNvPr>
          <p:cNvSpPr txBox="1"/>
          <p:nvPr/>
        </p:nvSpPr>
        <p:spPr>
          <a:xfrm>
            <a:off x="4835525" y="3015890"/>
            <a:ext cx="2520951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주차 공간을 찾는데 </a:t>
            </a:r>
            <a:br>
              <a:rPr lang="en-US" altLang="ko-KR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시간 소요</a:t>
            </a:r>
            <a:endParaRPr lang="en-US" altLang="ko-KR" sz="20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B34C5D-7103-0430-FB0E-CEC037EE2316}"/>
              </a:ext>
            </a:extLst>
          </p:cNvPr>
          <p:cNvSpPr txBox="1"/>
          <p:nvPr/>
        </p:nvSpPr>
        <p:spPr>
          <a:xfrm>
            <a:off x="7818221" y="3053797"/>
            <a:ext cx="3016469" cy="8538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교통체증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가중시키는</a:t>
            </a: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요인</a:t>
            </a:r>
            <a:endParaRPr lang="en-US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B36E4-1693-E4AC-352C-47D9B10CD18C}"/>
              </a:ext>
            </a:extLst>
          </p:cNvPr>
          <p:cNvSpPr txBox="1"/>
          <p:nvPr/>
        </p:nvSpPr>
        <p:spPr>
          <a:xfrm>
            <a:off x="2497304" y="1909817"/>
            <a:ext cx="62196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원인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31CAE-8D15-A98B-3AEA-8C61D6B20EB2}"/>
              </a:ext>
            </a:extLst>
          </p:cNvPr>
          <p:cNvSpPr txBox="1"/>
          <p:nvPr/>
        </p:nvSpPr>
        <p:spPr>
          <a:xfrm>
            <a:off x="8906147" y="1909092"/>
            <a:ext cx="84061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문제점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57A0-F868-D406-38A7-98FA2C887D0B}"/>
              </a:ext>
            </a:extLst>
          </p:cNvPr>
          <p:cNvSpPr txBox="1"/>
          <p:nvPr/>
        </p:nvSpPr>
        <p:spPr>
          <a:xfrm>
            <a:off x="5785017" y="1906792"/>
            <a:ext cx="621965" cy="4075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2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+mj-ea"/>
                <a:ea typeface="+mj-ea"/>
                <a:cs typeface="Pretendard Medium" panose="020B0600000101010101" charset="-127"/>
              </a:rPr>
              <a:t>결과</a:t>
            </a:r>
            <a:endParaRPr lang="id-ID" altLang="ko-KR" sz="2000" spc="-20" dirty="0">
              <a:ln>
                <a:solidFill>
                  <a:srgbClr val="000000">
                    <a:alpha val="0"/>
                  </a:srgbClr>
                </a:solidFill>
              </a:ln>
              <a:latin typeface="+mj-ea"/>
              <a:ea typeface="+mj-ea"/>
              <a:cs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15A6E6A-0D64-BD9C-8781-95AF67C09F7F}"/>
              </a:ext>
            </a:extLst>
          </p:cNvPr>
          <p:cNvSpPr txBox="1"/>
          <p:nvPr/>
        </p:nvSpPr>
        <p:spPr>
          <a:xfrm>
            <a:off x="1174750" y="822223"/>
            <a:ext cx="275620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- </a:t>
            </a: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필요성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04E7F0-A2F8-22FD-9AC2-F504134413EE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2C1EDF31-258C-CC00-F7A3-8CE46225543E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19D2A49E-E4C6-BF04-E97E-F2F79224B09D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6756B54-81E4-6AF6-00D2-7B7A00ACD022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FC07F2-56C6-1F2E-E0BB-50F8B54EA1FF}"/>
              </a:ext>
            </a:extLst>
          </p:cNvPr>
          <p:cNvSpPr txBox="1"/>
          <p:nvPr/>
        </p:nvSpPr>
        <p:spPr>
          <a:xfrm>
            <a:off x="4504192" y="1972213"/>
            <a:ext cx="4053674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도시 내 교통체증</a:t>
            </a:r>
            <a:r>
              <a:rPr lang="en-US" altLang="ko-KR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환경오염 감소</a:t>
            </a:r>
            <a:endParaRPr lang="en-US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B127ED2-E221-9660-AE29-05B899308D70}"/>
              </a:ext>
            </a:extLst>
          </p:cNvPr>
          <p:cNvCxnSpPr>
            <a:cxnSpLocks/>
          </p:cNvCxnSpPr>
          <p:nvPr/>
        </p:nvCxnSpPr>
        <p:spPr>
          <a:xfrm>
            <a:off x="4591722" y="2462213"/>
            <a:ext cx="0" cy="914400"/>
          </a:xfrm>
          <a:prstGeom prst="line">
            <a:avLst/>
          </a:prstGeom>
          <a:ln w="12700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23EB8DD-0F2F-4B4F-B060-3C1238CA0EF3}"/>
              </a:ext>
            </a:extLst>
          </p:cNvPr>
          <p:cNvSpPr txBox="1"/>
          <p:nvPr/>
        </p:nvSpPr>
        <p:spPr>
          <a:xfrm>
            <a:off x="4763629" y="2415443"/>
            <a:ext cx="3156633" cy="1135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주차장 정보 실시간 제공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최적의 경로 안내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966E99-4D37-7827-9E70-F9039BC5F43E}"/>
              </a:ext>
            </a:extLst>
          </p:cNvPr>
          <p:cNvSpPr txBox="1"/>
          <p:nvPr/>
        </p:nvSpPr>
        <p:spPr>
          <a:xfrm>
            <a:off x="4592343" y="4365863"/>
            <a:ext cx="2952731" cy="470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2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accent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스마트시티 기술의 실현</a:t>
            </a:r>
            <a:endParaRPr lang="id-ID" altLang="ko-KR" sz="2400" spc="-2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accent3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D11027-DDDE-3975-CA43-D09CC2A851B0}"/>
              </a:ext>
            </a:extLst>
          </p:cNvPr>
          <p:cNvCxnSpPr>
            <a:cxnSpLocks/>
          </p:cNvCxnSpPr>
          <p:nvPr/>
        </p:nvCxnSpPr>
        <p:spPr>
          <a:xfrm>
            <a:off x="4680622" y="4854575"/>
            <a:ext cx="0" cy="979488"/>
          </a:xfrm>
          <a:prstGeom prst="line">
            <a:avLst/>
          </a:prstGeom>
          <a:ln w="12700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44B769-127D-0262-6121-71972AB70821}"/>
              </a:ext>
            </a:extLst>
          </p:cNvPr>
          <p:cNvSpPr txBox="1"/>
          <p:nvPr/>
        </p:nvSpPr>
        <p:spPr>
          <a:xfrm>
            <a:off x="4851780" y="4809093"/>
            <a:ext cx="4003019" cy="1135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사용자의 편의성 높이기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spc="-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 공간의 효율적인 사용 촉진</a:t>
            </a:r>
            <a:endParaRPr lang="en-US" altLang="ko-KR" sz="2400" spc="-50" dirty="0">
              <a:ln>
                <a:solidFill>
                  <a:schemeClr val="tx1">
                    <a:alpha val="0"/>
                  </a:scheme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6397" name="그림 9">
            <a:extLst>
              <a:ext uri="{FF2B5EF4-FFF2-40B4-BE49-F238E27FC236}">
                <a16:creationId xmlns:a16="http://schemas.microsoft.com/office/drawing/2014/main" id="{11BD78F6-8B5F-C12B-B0D0-FE73449E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72" y="4198938"/>
            <a:ext cx="24098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그림 11">
            <a:extLst>
              <a:ext uri="{FF2B5EF4-FFF2-40B4-BE49-F238E27FC236}">
                <a16:creationId xmlns:a16="http://schemas.microsoft.com/office/drawing/2014/main" id="{140A485C-CDC0-F20F-EA58-ADA471D8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172" y="1550988"/>
            <a:ext cx="24098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CF1EA6D6-737C-2941-04B1-9009EA9EEAE0}"/>
              </a:ext>
            </a:extLst>
          </p:cNvPr>
          <p:cNvSpPr txBox="1"/>
          <p:nvPr/>
        </p:nvSpPr>
        <p:spPr>
          <a:xfrm>
            <a:off x="1174750" y="822223"/>
            <a:ext cx="2756204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배경 및 필요성 </a:t>
            </a: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- </a:t>
            </a:r>
            <a:r>
              <a:rPr lang="ko-KR" altLang="en-US" sz="2400" spc="-3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차별점</a:t>
            </a:r>
            <a:endParaRPr lang="en-US" altLang="ko-KR" sz="24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E6B3A-2FE7-3926-B875-4C0FDC2E0CE8}"/>
              </a:ext>
            </a:extLst>
          </p:cNvPr>
          <p:cNvSpPr txBox="1"/>
          <p:nvPr/>
        </p:nvSpPr>
        <p:spPr>
          <a:xfrm>
            <a:off x="10343061" y="914556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chemeClr val="accent3"/>
                </a:solidFill>
              </a:rPr>
              <a:t>GREENWAY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cxnSp>
        <p:nvCxnSpPr>
          <p:cNvPr id="33" name="직선 연결선 9">
            <a:extLst>
              <a:ext uri="{FF2B5EF4-FFF2-40B4-BE49-F238E27FC236}">
                <a16:creationId xmlns:a16="http://schemas.microsoft.com/office/drawing/2014/main" id="{1DAF3716-94AA-9EE4-432B-0BF0BE27EF2F}"/>
              </a:ext>
            </a:extLst>
          </p:cNvPr>
          <p:cNvCxnSpPr>
            <a:cxnSpLocks/>
          </p:cNvCxnSpPr>
          <p:nvPr/>
        </p:nvCxnSpPr>
        <p:spPr>
          <a:xfrm>
            <a:off x="976313" y="1254125"/>
            <a:ext cx="10664825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10">
            <a:extLst>
              <a:ext uri="{FF2B5EF4-FFF2-40B4-BE49-F238E27FC236}">
                <a16:creationId xmlns:a16="http://schemas.microsoft.com/office/drawing/2014/main" id="{885E77C1-F31E-4800-8EA1-DAB9F071638A}"/>
              </a:ext>
            </a:extLst>
          </p:cNvPr>
          <p:cNvCxnSpPr>
            <a:cxnSpLocks/>
          </p:cNvCxnSpPr>
          <p:nvPr/>
        </p:nvCxnSpPr>
        <p:spPr>
          <a:xfrm>
            <a:off x="571500" y="1254125"/>
            <a:ext cx="401638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D95AC-D99F-6608-A602-8F8E2F8CA714}"/>
              </a:ext>
            </a:extLst>
          </p:cNvPr>
          <p:cNvSpPr txBox="1"/>
          <p:nvPr/>
        </p:nvSpPr>
        <p:spPr>
          <a:xfrm>
            <a:off x="570850" y="822223"/>
            <a:ext cx="32092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35BB0-30C3-289D-C6E3-B3DF448C100D}"/>
              </a:ext>
            </a:extLst>
          </p:cNvPr>
          <p:cNvSpPr txBox="1"/>
          <p:nvPr/>
        </p:nvSpPr>
        <p:spPr>
          <a:xfrm>
            <a:off x="1393014" y="2056546"/>
            <a:ext cx="10664825" cy="388689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latinLnBrk="0">
              <a:lnSpc>
                <a:spcPct val="130000"/>
              </a:lnSpc>
              <a:defRPr sz="12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기존 앱의 단점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현재 사용 가능한 주차장 앱에는 내비게이션 서비스와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accent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 자리 개수를 확인하지 못함</a:t>
            </a:r>
            <a:endParaRPr lang="en-US" altLang="ko-KR" sz="2400" b="1" dirty="0">
              <a:solidFill>
                <a:schemeClr val="accent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schemeClr val="tx1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개선방향</a:t>
            </a:r>
            <a:endParaRPr lang="en-US" altLang="ko-KR" sz="24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직관적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사용자 친화적인 서비스 제공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주차장 검색과 이용 과정 간소화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chemeClr val="tx1"/>
                </a:solidFill>
              </a:rPr>
              <a:t>실시간 주차대수 확인 가능</a:t>
            </a:r>
            <a:endParaRPr lang="id-ID" altLang="ko-KR" sz="24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FB6F7E-85D8-26BC-C73E-71CC1F0D2A75}"/>
              </a:ext>
            </a:extLst>
          </p:cNvPr>
          <p:cNvCxnSpPr>
            <a:cxnSpLocks/>
          </p:cNvCxnSpPr>
          <p:nvPr/>
        </p:nvCxnSpPr>
        <p:spPr>
          <a:xfrm>
            <a:off x="1480327" y="1908175"/>
            <a:ext cx="622300" cy="0"/>
          </a:xfrm>
          <a:prstGeom prst="line">
            <a:avLst/>
          </a:prstGeom>
          <a:ln w="22225">
            <a:solidFill>
              <a:schemeClr val="accent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6722F5-30E4-B7F5-337A-8D0BA87852AD}"/>
              </a:ext>
            </a:extLst>
          </p:cNvPr>
          <p:cNvCxnSpPr>
            <a:cxnSpLocks/>
          </p:cNvCxnSpPr>
          <p:nvPr/>
        </p:nvCxnSpPr>
        <p:spPr>
          <a:xfrm>
            <a:off x="1480327" y="6146800"/>
            <a:ext cx="28829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553D4B-47AB-5485-B4F4-6E3217B21C4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retendard Light"/>
                <a:ea typeface="Pretendard Light"/>
                <a:cs typeface="Pretendard Light"/>
              </a:defRPr>
            </a:lvl9pPr>
          </a:lstStyle>
          <a:p>
            <a:pPr algn="ctr" eaLnBrk="1" hangingPunct="1">
              <a:defRPr/>
            </a:pP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FB59A-03DD-440A-EBBE-0854AC2118FC}"/>
              </a:ext>
            </a:extLst>
          </p:cNvPr>
          <p:cNvSpPr txBox="1"/>
          <p:nvPr/>
        </p:nvSpPr>
        <p:spPr>
          <a:xfrm>
            <a:off x="6252697" y="3196216"/>
            <a:ext cx="4775666" cy="441659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r">
              <a:defRPr sz="28700" spc="-3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검은고딕 블랙" panose="00000A00000000000000" pitchFamily="50" charset="-127"/>
                <a:ea typeface="검은고딕 블랙" panose="00000A00000000000000" pitchFamily="50" charset="-127"/>
                <a:cs typeface="Pretendard Black" panose="02000A03000000020004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atin typeface="+mj-lt"/>
                <a:ea typeface="Pretendard Light" panose="020B0600000101010101" charset="-127"/>
                <a:cs typeface="Pretendard Medium" panose="020B0600000101010101" charset="-127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329CD-4933-BECD-8D54-05DA82D89254}"/>
              </a:ext>
            </a:extLst>
          </p:cNvPr>
          <p:cNvSpPr txBox="1"/>
          <p:nvPr/>
        </p:nvSpPr>
        <p:spPr>
          <a:xfrm>
            <a:off x="1174750" y="887855"/>
            <a:ext cx="2424062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spc="-3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Medium" panose="020B0600000101010101" charset="-127"/>
              </a:rPr>
              <a:t>목표 및 비전</a:t>
            </a:r>
            <a:endParaRPr lang="en-US" altLang="ko-KR" sz="4000" spc="-3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+mj-ea"/>
              <a:ea typeface="+mj-ea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D6DD5-871C-8685-CA89-07E134B1B432}"/>
              </a:ext>
            </a:extLst>
          </p:cNvPr>
          <p:cNvSpPr txBox="1"/>
          <p:nvPr/>
        </p:nvSpPr>
        <p:spPr>
          <a:xfrm>
            <a:off x="9766799" y="549275"/>
            <a:ext cx="1261564" cy="276999"/>
          </a:xfrm>
          <a:prstGeom prst="rect">
            <a:avLst/>
          </a:prstGeom>
          <a:noFill/>
        </p:spPr>
        <p:txBody>
          <a:bodyPr wrap="none" lIns="0" tIns="0" rIns="0" bIns="0" anchor="b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defRPr>
            </a:lvl1pPr>
          </a:lstStyle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accent1"/>
                </a:solidFill>
              </a:rPr>
              <a:t>GREENWAY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템플릿 01_TEAL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2B09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사용자 지정 7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12137</TotalTime>
  <Words>1482</Words>
  <Application>Microsoft Office PowerPoint</Application>
  <PresentationFormat>와이드스크린</PresentationFormat>
  <Paragraphs>370</Paragraphs>
  <Slides>40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굴림</vt:lpstr>
      <vt:lpstr>Arial</vt:lpstr>
      <vt:lpstr>바탕</vt:lpstr>
      <vt:lpstr>Arial Black</vt:lpstr>
      <vt:lpstr>Pretendard Light</vt:lpstr>
      <vt:lpstr>Wingdings</vt:lpstr>
      <vt:lpstr>맑은 고딕</vt:lpstr>
      <vt:lpstr>Pretendard SemiBold</vt:lpstr>
      <vt:lpstr>Pretendard ExtraBold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Taewon</dc:creator>
  <cp:lastModifiedBy>민서 김</cp:lastModifiedBy>
  <cp:revision>573</cp:revision>
  <cp:lastPrinted>2024-03-06T08:54:29Z</cp:lastPrinted>
  <dcterms:created xsi:type="dcterms:W3CDTF">2022-03-08T09:40:54Z</dcterms:created>
  <dcterms:modified xsi:type="dcterms:W3CDTF">2024-06-11T03:59:12Z</dcterms:modified>
</cp:coreProperties>
</file>